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3.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9" r:id="rId1"/>
    <p:sldMasterId id="2147483714" r:id="rId2"/>
    <p:sldMasterId id="2147483686" r:id="rId3"/>
    <p:sldMasterId id="2147483720" r:id="rId4"/>
  </p:sldMasterIdLst>
  <p:handoutMasterIdLst>
    <p:handoutMasterId r:id="rId34"/>
  </p:handoutMasterIdLst>
  <p:sldIdLst>
    <p:sldId id="277" r:id="rId5"/>
    <p:sldId id="278" r:id="rId6"/>
    <p:sldId id="279" r:id="rId7"/>
    <p:sldId id="281" r:id="rId8"/>
    <p:sldId id="283" r:id="rId9"/>
    <p:sldId id="290" r:id="rId10"/>
    <p:sldId id="285" r:id="rId11"/>
    <p:sldId id="286" r:id="rId12"/>
    <p:sldId id="291" r:id="rId13"/>
    <p:sldId id="292" r:id="rId14"/>
    <p:sldId id="293" r:id="rId15"/>
    <p:sldId id="294" r:id="rId16"/>
    <p:sldId id="295" r:id="rId17"/>
    <p:sldId id="296" r:id="rId18"/>
    <p:sldId id="297" r:id="rId19"/>
    <p:sldId id="298" r:id="rId20"/>
    <p:sldId id="299" r:id="rId21"/>
    <p:sldId id="301" r:id="rId22"/>
    <p:sldId id="302" r:id="rId23"/>
    <p:sldId id="303" r:id="rId24"/>
    <p:sldId id="304" r:id="rId25"/>
    <p:sldId id="305" r:id="rId26"/>
    <p:sldId id="307" r:id="rId27"/>
    <p:sldId id="308" r:id="rId28"/>
    <p:sldId id="312" r:id="rId29"/>
    <p:sldId id="313" r:id="rId30"/>
    <p:sldId id="314" r:id="rId31"/>
    <p:sldId id="309" r:id="rId32"/>
    <p:sldId id="310" r:id="rId33"/>
  </p:sldIdLst>
  <p:sldSz cx="9144000" cy="6858000" type="screen4x3"/>
  <p:notesSz cx="6858000" cy="9144000"/>
  <p:defaultTextStyle>
    <a:defPPr>
      <a:defRPr lang="en-US"/>
    </a:defPPr>
    <a:lvl1pPr marL="0" algn="l" defTabSz="609493" rtl="0" eaLnBrk="1" latinLnBrk="0" hangingPunct="1">
      <a:defRPr sz="2400" kern="1200">
        <a:solidFill>
          <a:schemeClr val="tx1"/>
        </a:solidFill>
        <a:latin typeface="+mn-lt"/>
        <a:ea typeface="+mn-ea"/>
        <a:cs typeface="+mn-cs"/>
      </a:defRPr>
    </a:lvl1pPr>
    <a:lvl2pPr marL="609493" algn="l" defTabSz="609493" rtl="0" eaLnBrk="1" latinLnBrk="0" hangingPunct="1">
      <a:defRPr sz="2400" kern="1200">
        <a:solidFill>
          <a:schemeClr val="tx1"/>
        </a:solidFill>
        <a:latin typeface="+mn-lt"/>
        <a:ea typeface="+mn-ea"/>
        <a:cs typeface="+mn-cs"/>
      </a:defRPr>
    </a:lvl2pPr>
    <a:lvl3pPr marL="1218987" algn="l" defTabSz="609493" rtl="0" eaLnBrk="1" latinLnBrk="0" hangingPunct="1">
      <a:defRPr sz="2400" kern="1200">
        <a:solidFill>
          <a:schemeClr val="tx1"/>
        </a:solidFill>
        <a:latin typeface="+mn-lt"/>
        <a:ea typeface="+mn-ea"/>
        <a:cs typeface="+mn-cs"/>
      </a:defRPr>
    </a:lvl3pPr>
    <a:lvl4pPr marL="1828480" algn="l" defTabSz="609493" rtl="0" eaLnBrk="1" latinLnBrk="0" hangingPunct="1">
      <a:defRPr sz="2400" kern="1200">
        <a:solidFill>
          <a:schemeClr val="tx1"/>
        </a:solidFill>
        <a:latin typeface="+mn-lt"/>
        <a:ea typeface="+mn-ea"/>
        <a:cs typeface="+mn-cs"/>
      </a:defRPr>
    </a:lvl4pPr>
    <a:lvl5pPr marL="2437973" algn="l" defTabSz="609493" rtl="0" eaLnBrk="1" latinLnBrk="0" hangingPunct="1">
      <a:defRPr sz="2400" kern="1200">
        <a:solidFill>
          <a:schemeClr val="tx1"/>
        </a:solidFill>
        <a:latin typeface="+mn-lt"/>
        <a:ea typeface="+mn-ea"/>
        <a:cs typeface="+mn-cs"/>
      </a:defRPr>
    </a:lvl5pPr>
    <a:lvl6pPr marL="3047467" algn="l" defTabSz="609493" rtl="0" eaLnBrk="1" latinLnBrk="0" hangingPunct="1">
      <a:defRPr sz="2400" kern="1200">
        <a:solidFill>
          <a:schemeClr val="tx1"/>
        </a:solidFill>
        <a:latin typeface="+mn-lt"/>
        <a:ea typeface="+mn-ea"/>
        <a:cs typeface="+mn-cs"/>
      </a:defRPr>
    </a:lvl6pPr>
    <a:lvl7pPr marL="3656960" algn="l" defTabSz="609493" rtl="0" eaLnBrk="1" latinLnBrk="0" hangingPunct="1">
      <a:defRPr sz="2400" kern="1200">
        <a:solidFill>
          <a:schemeClr val="tx1"/>
        </a:solidFill>
        <a:latin typeface="+mn-lt"/>
        <a:ea typeface="+mn-ea"/>
        <a:cs typeface="+mn-cs"/>
      </a:defRPr>
    </a:lvl7pPr>
    <a:lvl8pPr marL="4266453" algn="l" defTabSz="609493" rtl="0" eaLnBrk="1" latinLnBrk="0" hangingPunct="1">
      <a:defRPr sz="2400" kern="1200">
        <a:solidFill>
          <a:schemeClr val="tx1"/>
        </a:solidFill>
        <a:latin typeface="+mn-lt"/>
        <a:ea typeface="+mn-ea"/>
        <a:cs typeface="+mn-cs"/>
      </a:defRPr>
    </a:lvl8pPr>
    <a:lvl9pPr marL="4875947" algn="l" defTabSz="609493"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1118"/>
    <a:srgbClr val="CB1E00"/>
    <a:srgbClr val="159DEB"/>
    <a:srgbClr val="159DE2"/>
    <a:srgbClr val="2D8EC2"/>
    <a:srgbClr val="D20F05"/>
    <a:srgbClr val="D12820"/>
    <a:srgbClr val="E72300"/>
    <a:srgbClr val="FB3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486" autoAdjust="0"/>
    <p:restoredTop sz="94167" autoAdjust="0"/>
  </p:normalViewPr>
  <p:slideViewPr>
    <p:cSldViewPr snapToGrid="0">
      <p:cViewPr>
        <p:scale>
          <a:sx n="100" d="100"/>
          <a:sy n="100" d="100"/>
        </p:scale>
        <p:origin x="-480" y="210"/>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34"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7DEEC88-9FDF-F848-B646-62B258EF0CC0}" type="datetimeFigureOut">
              <a:rPr lang="en-US" smtClean="0"/>
              <a:t>11/18/2014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2A1E669-6A67-504E-A9D0-E0CF95DB2F65}" type="slidenum">
              <a:rPr lang="en-US" smtClean="0"/>
              <a:t>‹#›</a:t>
            </a:fld>
            <a:endParaRPr lang="en-US"/>
          </a:p>
        </p:txBody>
      </p:sp>
    </p:spTree>
    <p:extLst>
      <p:ext uri="{BB962C8B-B14F-4D97-AF65-F5344CB8AC3E}">
        <p14:creationId xmlns:p14="http://schemas.microsoft.com/office/powerpoint/2010/main" val="656382283"/>
      </p:ext>
    </p:extLst>
  </p:cSld>
  <p:clrMap bg1="lt1" tx1="dk1" bg2="lt2" tx2="dk2" accent1="accent1" accent2="accent2" accent3="accent3" accent4="accent4" accent5="accent5" accent6="accent6" hlink="hlink" folHlink="folHlink"/>
</p:handoutMaster>
</file>

<file path=ppt/media/image14.jpeg>
</file>

<file path=ppt/media/image15.png>
</file>

<file path=ppt/media/image16.png>
</file>

<file path=ppt/media/image17.png>
</file>

<file path=ppt/media/image18.png>
</file>

<file path=ppt/media/image19.png>
</file>

<file path=ppt/media/image20.png>
</file>

<file path=ppt/media/image5.png>
</file>

<file path=ppt/media/image6.png>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Master" Target="../slideMasters/slideMaster4.xml"/><Relationship Id="rId4" Type="http://schemas.openxmlformats.org/officeDocument/2006/relationships/image" Target="../media/image13.emf"/></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vider Option 1">
    <p:spTree>
      <p:nvGrpSpPr>
        <p:cNvPr id="1" name=""/>
        <p:cNvGrpSpPr/>
        <p:nvPr/>
      </p:nvGrpSpPr>
      <p:grpSpPr>
        <a:xfrm>
          <a:off x="0" y="0"/>
          <a:ext cx="0" cy="0"/>
          <a:chOff x="0" y="0"/>
          <a:chExt cx="0" cy="0"/>
        </a:xfrm>
      </p:grpSpPr>
      <p:pic>
        <p:nvPicPr>
          <p:cNvPr id="5" name="Picture 4" descr="bg_5.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hasCustomPrompt="1"/>
          </p:nvPr>
        </p:nvSpPr>
        <p:spPr>
          <a:xfrm>
            <a:off x="938728" y="2064215"/>
            <a:ext cx="2858572" cy="2462213"/>
          </a:xfrm>
          <a:prstGeom prst="rect">
            <a:avLst/>
          </a:prstGeom>
        </p:spPr>
        <p:txBody>
          <a:bodyPr lIns="0" tIns="0" rIns="0" bIns="0" anchor="t" anchorCtr="0">
            <a:noAutofit/>
          </a:bodyPr>
          <a:lstStyle>
            <a:lvl1pPr algn="l">
              <a:defRPr sz="16000" b="0" i="0" spc="-70">
                <a:solidFill>
                  <a:schemeClr val="bg2">
                    <a:alpha val="20000"/>
                  </a:schemeClr>
                </a:solidFill>
                <a:latin typeface="SapientCentroSlab-BlackItalic"/>
                <a:cs typeface="SapientCentroSlab-BlackItalic"/>
              </a:defRPr>
            </a:lvl1pPr>
          </a:lstStyle>
          <a:p>
            <a:r>
              <a:rPr lang="en-US" dirty="0" smtClean="0"/>
              <a:t>01</a:t>
            </a:r>
            <a:endParaRPr lang="en-US" dirty="0"/>
          </a:p>
        </p:txBody>
      </p:sp>
      <p:sp>
        <p:nvSpPr>
          <p:cNvPr id="14" name="Text Placeholder 8"/>
          <p:cNvSpPr>
            <a:spLocks noGrp="1"/>
          </p:cNvSpPr>
          <p:nvPr>
            <p:ph type="body" sz="quarter" idx="13" hasCustomPrompt="1"/>
          </p:nvPr>
        </p:nvSpPr>
        <p:spPr>
          <a:xfrm>
            <a:off x="521957" y="3001822"/>
            <a:ext cx="5487829" cy="569387"/>
          </a:xfrm>
          <a:prstGeom prst="rect">
            <a:avLst/>
          </a:prstGeom>
        </p:spPr>
        <p:txBody>
          <a:bodyPr wrap="square" lIns="0" tIns="0" rIns="0" bIns="0">
            <a:noAutofit/>
          </a:bodyPr>
          <a:lstStyle>
            <a:lvl1pPr marL="0" indent="0">
              <a:spcBef>
                <a:spcPts val="0"/>
              </a:spcBef>
              <a:buNone/>
              <a:defRPr sz="3600" b="0" i="0" spc="-70">
                <a:solidFill>
                  <a:schemeClr val="tx1"/>
                </a:solidFill>
                <a:latin typeface="SapientSansBold"/>
                <a:cs typeface="SapientSansBold"/>
              </a:defRPr>
            </a:lvl1pPr>
          </a:lstStyle>
          <a:p>
            <a:pPr lvl="0"/>
            <a:r>
              <a:rPr lang="en-US" dirty="0" smtClean="0"/>
              <a:t>AGENDA ITEM TITLE </a:t>
            </a:r>
            <a:endParaRPr lang="en-US" dirty="0"/>
          </a:p>
        </p:txBody>
      </p:sp>
      <p:sp>
        <p:nvSpPr>
          <p:cNvPr id="4" name="Text Placeholder 3"/>
          <p:cNvSpPr>
            <a:spLocks noGrp="1"/>
          </p:cNvSpPr>
          <p:nvPr>
            <p:ph type="body" sz="half" idx="2" hasCustomPrompt="1"/>
          </p:nvPr>
        </p:nvSpPr>
        <p:spPr>
          <a:xfrm>
            <a:off x="527525" y="3533939"/>
            <a:ext cx="5487829" cy="316163"/>
          </a:xfrm>
          <a:prstGeom prst="rect">
            <a:avLst/>
          </a:prstGeom>
        </p:spPr>
        <p:txBody>
          <a:bodyPr lIns="0" tIns="0" rIns="0" bIns="0">
            <a:normAutofit/>
          </a:bodyPr>
          <a:lstStyle>
            <a:lvl1pPr marL="0" indent="0">
              <a:spcBef>
                <a:spcPts val="0"/>
              </a:spcBef>
              <a:buNone/>
              <a:defRPr sz="1700" b="0" i="1">
                <a:solidFill>
                  <a:schemeClr val="bg2"/>
                </a:solidFill>
                <a:latin typeface="SapientCentroSlab-Thin"/>
                <a:cs typeface="SapientCentroSlab-Thin"/>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Subtitle goes here</a:t>
            </a:r>
          </a:p>
        </p:txBody>
      </p:sp>
    </p:spTree>
    <p:extLst>
      <p:ext uri="{BB962C8B-B14F-4D97-AF65-F5344CB8AC3E}">
        <p14:creationId xmlns:p14="http://schemas.microsoft.com/office/powerpoint/2010/main" val="8372190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6" name="Title 1"/>
          <p:cNvSpPr>
            <a:spLocks noGrp="1"/>
          </p:cNvSpPr>
          <p:nvPr>
            <p:ph type="ctrTitle" hasCustomPrompt="1"/>
          </p:nvPr>
        </p:nvSpPr>
        <p:spPr>
          <a:xfrm>
            <a:off x="493904" y="3040476"/>
            <a:ext cx="2743915" cy="515526"/>
          </a:xfrm>
          <a:prstGeom prst="rect">
            <a:avLst/>
          </a:prstGeom>
        </p:spPr>
        <p:txBody>
          <a:bodyPr lIns="0" rIns="0" anchor="b" anchorCtr="0">
            <a:spAutoFit/>
          </a:bodyPr>
          <a:lstStyle>
            <a:lvl1pPr algn="l">
              <a:lnSpc>
                <a:spcPct val="90000"/>
              </a:lnSpc>
              <a:defRPr sz="3000" b="0" i="0">
                <a:solidFill>
                  <a:schemeClr val="tx1"/>
                </a:solidFill>
                <a:latin typeface="SapientSansBold"/>
                <a:cs typeface="SapientSansBold"/>
              </a:defRPr>
            </a:lvl1pPr>
          </a:lstStyle>
          <a:p>
            <a:pPr lvl="0"/>
            <a:r>
              <a:rPr lang="en-US" dirty="0" smtClean="0"/>
              <a:t>SLIDE TITLE</a:t>
            </a:r>
          </a:p>
        </p:txBody>
      </p:sp>
      <p:sp>
        <p:nvSpPr>
          <p:cNvPr id="7" name="Subtitle 2"/>
          <p:cNvSpPr>
            <a:spLocks noGrp="1"/>
          </p:cNvSpPr>
          <p:nvPr>
            <p:ph type="subTitle" idx="1" hasCustomPrompt="1"/>
          </p:nvPr>
        </p:nvSpPr>
        <p:spPr>
          <a:xfrm>
            <a:off x="4330700" y="0"/>
            <a:ext cx="4232827" cy="6858000"/>
          </a:xfrm>
          <a:prstGeom prst="rect">
            <a:avLst/>
          </a:prstGeom>
        </p:spPr>
        <p:txBody>
          <a:bodyPr anchor="ctr" anchorCtr="0">
            <a:noAutofit/>
          </a:bodyPr>
          <a:lstStyle>
            <a:lvl1pPr marL="292100" marR="0" indent="-292100" algn="l" defTabSz="457200" rtl="0" eaLnBrk="1" fontAlgn="auto" latinLnBrk="0" hangingPunct="1">
              <a:lnSpc>
                <a:spcPct val="100000"/>
              </a:lnSpc>
              <a:spcBef>
                <a:spcPts val="0"/>
              </a:spcBef>
              <a:spcAft>
                <a:spcPts val="2000"/>
              </a:spcAft>
              <a:buClr>
                <a:schemeClr val="tx1"/>
              </a:buClr>
              <a:buSzTx/>
              <a:buFont typeface="Wingdings" charset="2"/>
              <a:buChar char="§"/>
              <a:tabLst/>
              <a:defRPr sz="1900" b="0" i="0">
                <a:solidFill>
                  <a:schemeClr val="accent5"/>
                </a:solidFill>
                <a:latin typeface="SapientCentroSlab-Light"/>
                <a:cs typeface="SapientCentroSlab-Ligh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Supporting bullet 1</a:t>
            </a:r>
          </a:p>
          <a:p>
            <a:r>
              <a:rPr lang="en-US" dirty="0" smtClean="0"/>
              <a:t>Supporting bullet 2</a:t>
            </a:r>
          </a:p>
          <a:p>
            <a:r>
              <a:rPr lang="en-US" dirty="0" smtClean="0"/>
              <a:t>Supporting bullet 3</a:t>
            </a:r>
          </a:p>
          <a:p>
            <a:r>
              <a:rPr lang="en-US" dirty="0" smtClean="0"/>
              <a:t>Supporting bullet 4</a:t>
            </a:r>
          </a:p>
          <a:p>
            <a:r>
              <a:rPr lang="en-US" dirty="0" smtClean="0"/>
              <a:t>Supporting bullet 5</a:t>
            </a:r>
          </a:p>
        </p:txBody>
      </p:sp>
      <p:sp>
        <p:nvSpPr>
          <p:cNvPr id="8" name="Text Box 14"/>
          <p:cNvSpPr txBox="1">
            <a:spLocks noChangeArrowheads="1"/>
          </p:cNvSpPr>
          <p:nvPr userDrawn="1"/>
        </p:nvSpPr>
        <p:spPr bwMode="auto">
          <a:xfrm>
            <a:off x="8456831" y="6438901"/>
            <a:ext cx="307261" cy="155171"/>
          </a:xfrm>
          <a:prstGeom prst="rect">
            <a:avLst/>
          </a:prstGeom>
          <a:noFill/>
          <a:ln w="9525">
            <a:noFill/>
            <a:miter lim="800000"/>
            <a:headEnd/>
            <a:tailEnd/>
          </a:ln>
          <a:effectLst/>
        </p:spPr>
        <p:txBody>
          <a:bodyPr lIns="0" tIns="0" rIns="0" bIns="0">
            <a:spAutoFit/>
          </a:bodyPr>
          <a:lstStyle>
            <a:lvl1pPr defTabSz="912813" eaLnBrk="0" hangingPunct="0">
              <a:tabLst>
                <a:tab pos="11025188" algn="r"/>
              </a:tabLst>
              <a:defRPr sz="2400">
                <a:solidFill>
                  <a:schemeClr val="tx1"/>
                </a:solidFill>
                <a:latin typeface="Georgia" charset="0"/>
                <a:ea typeface="ＭＳ Ｐゴシック" charset="0"/>
                <a:cs typeface="ＭＳ Ｐゴシック" charset="0"/>
              </a:defRPr>
            </a:lvl1pPr>
            <a:lvl2pPr marL="37931725" indent="-37474525" defTabSz="912813" eaLnBrk="0" hangingPunct="0">
              <a:tabLst>
                <a:tab pos="11025188" algn="r"/>
              </a:tabLst>
              <a:defRPr sz="2400">
                <a:solidFill>
                  <a:schemeClr val="tx1"/>
                </a:solidFill>
                <a:latin typeface="Georgia" charset="0"/>
                <a:ea typeface="ＭＳ Ｐゴシック" charset="0"/>
              </a:defRPr>
            </a:lvl2pPr>
            <a:lvl3pPr eaLnBrk="0" hangingPunct="0">
              <a:tabLst>
                <a:tab pos="11025188" algn="r"/>
              </a:tabLst>
              <a:defRPr sz="2400">
                <a:solidFill>
                  <a:schemeClr val="tx1"/>
                </a:solidFill>
                <a:latin typeface="Georgia" charset="0"/>
                <a:ea typeface="ＭＳ Ｐゴシック" charset="0"/>
              </a:defRPr>
            </a:lvl3pPr>
            <a:lvl4pPr eaLnBrk="0" hangingPunct="0">
              <a:tabLst>
                <a:tab pos="11025188" algn="r"/>
              </a:tabLst>
              <a:defRPr sz="2400">
                <a:solidFill>
                  <a:schemeClr val="tx1"/>
                </a:solidFill>
                <a:latin typeface="Georgia" charset="0"/>
                <a:ea typeface="ＭＳ Ｐゴシック" charset="0"/>
              </a:defRPr>
            </a:lvl4pPr>
            <a:lvl5pPr eaLnBrk="0" hangingPunct="0">
              <a:tabLst>
                <a:tab pos="11025188" algn="r"/>
              </a:tabLst>
              <a:defRPr sz="2400">
                <a:solidFill>
                  <a:schemeClr val="tx1"/>
                </a:solidFill>
                <a:latin typeface="Georgia" charset="0"/>
                <a:ea typeface="ＭＳ Ｐゴシック" charset="0"/>
              </a:defRPr>
            </a:lvl5pPr>
            <a:lvl6pPr marL="457200" eaLnBrk="0" fontAlgn="base" hangingPunct="0">
              <a:spcBef>
                <a:spcPct val="0"/>
              </a:spcBef>
              <a:spcAft>
                <a:spcPct val="0"/>
              </a:spcAft>
              <a:tabLst>
                <a:tab pos="11025188" algn="r"/>
              </a:tabLst>
              <a:defRPr sz="2400">
                <a:solidFill>
                  <a:schemeClr val="tx1"/>
                </a:solidFill>
                <a:latin typeface="Georgia" charset="0"/>
                <a:ea typeface="ＭＳ Ｐゴシック" charset="0"/>
              </a:defRPr>
            </a:lvl6pPr>
            <a:lvl7pPr marL="914400" eaLnBrk="0" fontAlgn="base" hangingPunct="0">
              <a:spcBef>
                <a:spcPct val="0"/>
              </a:spcBef>
              <a:spcAft>
                <a:spcPct val="0"/>
              </a:spcAft>
              <a:tabLst>
                <a:tab pos="11025188" algn="r"/>
              </a:tabLst>
              <a:defRPr sz="2400">
                <a:solidFill>
                  <a:schemeClr val="tx1"/>
                </a:solidFill>
                <a:latin typeface="Georgia" charset="0"/>
                <a:ea typeface="ＭＳ Ｐゴシック" charset="0"/>
              </a:defRPr>
            </a:lvl7pPr>
            <a:lvl8pPr marL="1371600" eaLnBrk="0" fontAlgn="base" hangingPunct="0">
              <a:spcBef>
                <a:spcPct val="0"/>
              </a:spcBef>
              <a:spcAft>
                <a:spcPct val="0"/>
              </a:spcAft>
              <a:tabLst>
                <a:tab pos="11025188" algn="r"/>
              </a:tabLst>
              <a:defRPr sz="2400">
                <a:solidFill>
                  <a:schemeClr val="tx1"/>
                </a:solidFill>
                <a:latin typeface="Georgia" charset="0"/>
                <a:ea typeface="ＭＳ Ｐゴシック" charset="0"/>
              </a:defRPr>
            </a:lvl8pPr>
            <a:lvl9pPr marL="1828800" eaLnBrk="0" fontAlgn="base" hangingPunct="0">
              <a:spcBef>
                <a:spcPct val="0"/>
              </a:spcBef>
              <a:spcAft>
                <a:spcPct val="0"/>
              </a:spcAft>
              <a:tabLst>
                <a:tab pos="11025188" algn="r"/>
              </a:tabLst>
              <a:defRPr sz="2400">
                <a:solidFill>
                  <a:schemeClr val="tx1"/>
                </a:solidFill>
                <a:latin typeface="Georgia" charset="0"/>
                <a:ea typeface="ＭＳ Ｐゴシック" charset="0"/>
              </a:defRPr>
            </a:lvl9pPr>
          </a:lstStyle>
          <a:p>
            <a:pPr algn="r">
              <a:lnSpc>
                <a:spcPct val="101000"/>
              </a:lnSpc>
              <a:spcBef>
                <a:spcPct val="50000"/>
              </a:spcBef>
              <a:defRPr/>
            </a:pPr>
            <a:r>
              <a:rPr lang="en-US" sz="1000" b="1" dirty="0" smtClean="0">
                <a:solidFill>
                  <a:srgbClr val="7F7F7F"/>
                </a:solidFill>
                <a:latin typeface="SapientSansRegular"/>
                <a:cs typeface="SapientSansRegular"/>
              </a:rPr>
              <a:t> </a:t>
            </a:r>
            <a:fld id="{D00EF7BC-32C0-6242-9E2B-93B833620A18}" type="slidenum">
              <a:rPr lang="en-US" sz="1000" b="1" smtClean="0">
                <a:solidFill>
                  <a:srgbClr val="7F7F7F"/>
                </a:solidFill>
                <a:latin typeface="SapientSansRegular"/>
                <a:cs typeface="SapientSansRegular"/>
              </a:rPr>
              <a:pPr algn="r">
                <a:lnSpc>
                  <a:spcPct val="101000"/>
                </a:lnSpc>
                <a:spcBef>
                  <a:spcPct val="50000"/>
                </a:spcBef>
                <a:defRPr/>
              </a:pPr>
              <a:t>‹#›</a:t>
            </a:fld>
            <a:endParaRPr lang="en-US" sz="1000" b="1" dirty="0" smtClean="0">
              <a:solidFill>
                <a:srgbClr val="7F7F7F"/>
              </a:solidFill>
              <a:latin typeface="SapientSansRegular"/>
              <a:cs typeface="SapientSansRegular"/>
            </a:endParaRPr>
          </a:p>
        </p:txBody>
      </p:sp>
      <p:cxnSp>
        <p:nvCxnSpPr>
          <p:cNvPr id="11" name="Straight Connector 3"/>
          <p:cNvCxnSpPr>
            <a:cxnSpLocks noChangeShapeType="1"/>
          </p:cNvCxnSpPr>
          <p:nvPr userDrawn="1"/>
        </p:nvCxnSpPr>
        <p:spPr bwMode="auto">
          <a:xfrm>
            <a:off x="487295" y="3721078"/>
            <a:ext cx="347055" cy="511"/>
          </a:xfrm>
          <a:prstGeom prst="line">
            <a:avLst/>
          </a:prstGeom>
          <a:noFill/>
          <a:ln w="34925">
            <a:solidFill>
              <a:schemeClr val="accent1"/>
            </a:solidFill>
            <a:round/>
            <a:headEnd/>
            <a:tailEnd/>
          </a:ln>
        </p:spPr>
      </p:cxnSp>
    </p:spTree>
    <p:extLst>
      <p:ext uri="{BB962C8B-B14F-4D97-AF65-F5344CB8AC3E}">
        <p14:creationId xmlns:p14="http://schemas.microsoft.com/office/powerpoint/2010/main" val="32809205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 — Sub-Bullet">
    <p:spTree>
      <p:nvGrpSpPr>
        <p:cNvPr id="1" name=""/>
        <p:cNvGrpSpPr/>
        <p:nvPr/>
      </p:nvGrpSpPr>
      <p:grpSpPr>
        <a:xfrm>
          <a:off x="0" y="0"/>
          <a:ext cx="0" cy="0"/>
          <a:chOff x="0" y="0"/>
          <a:chExt cx="0" cy="0"/>
        </a:xfrm>
      </p:grpSpPr>
      <p:sp>
        <p:nvSpPr>
          <p:cNvPr id="6" name="Title 1"/>
          <p:cNvSpPr>
            <a:spLocks noGrp="1"/>
          </p:cNvSpPr>
          <p:nvPr>
            <p:ph type="ctrTitle" hasCustomPrompt="1"/>
          </p:nvPr>
        </p:nvSpPr>
        <p:spPr>
          <a:xfrm>
            <a:off x="493904" y="3040476"/>
            <a:ext cx="2743915" cy="515526"/>
          </a:xfrm>
          <a:prstGeom prst="rect">
            <a:avLst/>
          </a:prstGeom>
        </p:spPr>
        <p:txBody>
          <a:bodyPr lIns="0" rIns="0" anchor="b" anchorCtr="0">
            <a:spAutoFit/>
          </a:bodyPr>
          <a:lstStyle>
            <a:lvl1pPr algn="l">
              <a:lnSpc>
                <a:spcPct val="90000"/>
              </a:lnSpc>
              <a:defRPr sz="3000" b="0" i="0">
                <a:solidFill>
                  <a:schemeClr val="tx1"/>
                </a:solidFill>
                <a:latin typeface="SapientSansBold"/>
                <a:cs typeface="SapientSansBold"/>
              </a:defRPr>
            </a:lvl1pPr>
          </a:lstStyle>
          <a:p>
            <a:pPr lvl="0"/>
            <a:r>
              <a:rPr lang="en-US" dirty="0" smtClean="0"/>
              <a:t>SLIDE TITLE</a:t>
            </a:r>
          </a:p>
        </p:txBody>
      </p:sp>
      <p:sp>
        <p:nvSpPr>
          <p:cNvPr id="7" name="Subtitle 2"/>
          <p:cNvSpPr>
            <a:spLocks noGrp="1"/>
          </p:cNvSpPr>
          <p:nvPr>
            <p:ph type="subTitle" idx="1" hasCustomPrompt="1"/>
          </p:nvPr>
        </p:nvSpPr>
        <p:spPr>
          <a:xfrm>
            <a:off x="4330700" y="0"/>
            <a:ext cx="4232827" cy="6858000"/>
          </a:xfrm>
          <a:prstGeom prst="rect">
            <a:avLst/>
          </a:prstGeom>
        </p:spPr>
        <p:txBody>
          <a:bodyPr anchor="ctr" anchorCtr="0">
            <a:noAutofit/>
          </a:bodyPr>
          <a:lstStyle>
            <a:lvl1pPr marL="292100" marR="0" indent="-292100" algn="l" defTabSz="457200" rtl="0" eaLnBrk="1" fontAlgn="auto" latinLnBrk="0" hangingPunct="1">
              <a:lnSpc>
                <a:spcPct val="100000"/>
              </a:lnSpc>
              <a:spcBef>
                <a:spcPts val="0"/>
              </a:spcBef>
              <a:spcAft>
                <a:spcPts val="1000"/>
              </a:spcAft>
              <a:buClr>
                <a:schemeClr val="tx1"/>
              </a:buClr>
              <a:buSzTx/>
              <a:buFont typeface="Wingdings" charset="2"/>
              <a:buChar char="§"/>
              <a:tabLst/>
              <a:defRPr sz="1900" b="0" i="0">
                <a:solidFill>
                  <a:schemeClr val="accent5"/>
                </a:solidFill>
                <a:latin typeface="SapientCentroSlab-Light"/>
                <a:cs typeface="SapientCentroSlab-Light"/>
              </a:defRPr>
            </a:lvl1pPr>
            <a:lvl2pPr marL="520700" indent="-230188" algn="l">
              <a:spcBef>
                <a:spcPts val="0"/>
              </a:spcBef>
              <a:spcAft>
                <a:spcPts val="1000"/>
              </a:spcAft>
              <a:buClr>
                <a:schemeClr val="tx1"/>
              </a:buClr>
              <a:buFont typeface="Wingdings" charset="2"/>
              <a:buChar char="§"/>
              <a:defRPr sz="1900" b="0" i="0">
                <a:solidFill>
                  <a:schemeClr val="accent5"/>
                </a:solidFill>
                <a:latin typeface="SapientCentroSlab-Light"/>
                <a:cs typeface="SapientCentroSlab-Light"/>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Supporting bullet 1</a:t>
            </a:r>
          </a:p>
          <a:p>
            <a:pPr lvl="1"/>
            <a:r>
              <a:rPr lang="en-US" dirty="0" smtClean="0"/>
              <a:t>Sub-Bullet 1a</a:t>
            </a:r>
          </a:p>
          <a:p>
            <a:pPr lvl="1"/>
            <a:r>
              <a:rPr lang="en-US" dirty="0" smtClean="0"/>
              <a:t>Sub-Bullet 1b</a:t>
            </a:r>
          </a:p>
          <a:p>
            <a:r>
              <a:rPr lang="en-US" dirty="0" smtClean="0"/>
              <a:t>Supporting bullet 2</a:t>
            </a:r>
          </a:p>
          <a:p>
            <a:pPr lvl="1"/>
            <a:r>
              <a:rPr lang="en-US" dirty="0" smtClean="0"/>
              <a:t>Sub-Bullet 2a</a:t>
            </a:r>
          </a:p>
          <a:p>
            <a:pPr lvl="1"/>
            <a:r>
              <a:rPr lang="en-US" dirty="0" smtClean="0"/>
              <a:t>Sub-Bullet 2b</a:t>
            </a:r>
          </a:p>
          <a:p>
            <a:r>
              <a:rPr lang="en-US" dirty="0" smtClean="0"/>
              <a:t>Supporting bullet 3</a:t>
            </a:r>
          </a:p>
          <a:p>
            <a:pPr lvl="1"/>
            <a:r>
              <a:rPr lang="en-US" dirty="0" smtClean="0"/>
              <a:t>Sub-Bullet 3a</a:t>
            </a:r>
          </a:p>
          <a:p>
            <a:pPr lvl="1"/>
            <a:r>
              <a:rPr lang="en-US" dirty="0" smtClean="0"/>
              <a:t>Sub-Bullet 3b</a:t>
            </a:r>
          </a:p>
          <a:p>
            <a:r>
              <a:rPr lang="en-US" dirty="0" smtClean="0"/>
              <a:t>Supporting bullet 4</a:t>
            </a:r>
          </a:p>
          <a:p>
            <a:r>
              <a:rPr lang="en-US" dirty="0" smtClean="0"/>
              <a:t>Supporting bullet 5</a:t>
            </a:r>
          </a:p>
        </p:txBody>
      </p:sp>
      <p:sp>
        <p:nvSpPr>
          <p:cNvPr id="8" name="Text Box 14"/>
          <p:cNvSpPr txBox="1">
            <a:spLocks noChangeArrowheads="1"/>
          </p:cNvSpPr>
          <p:nvPr userDrawn="1"/>
        </p:nvSpPr>
        <p:spPr bwMode="auto">
          <a:xfrm>
            <a:off x="8456831" y="6438901"/>
            <a:ext cx="307261" cy="155171"/>
          </a:xfrm>
          <a:prstGeom prst="rect">
            <a:avLst/>
          </a:prstGeom>
          <a:noFill/>
          <a:ln w="9525">
            <a:noFill/>
            <a:miter lim="800000"/>
            <a:headEnd/>
            <a:tailEnd/>
          </a:ln>
          <a:effectLst/>
        </p:spPr>
        <p:txBody>
          <a:bodyPr lIns="0" tIns="0" rIns="0" bIns="0">
            <a:spAutoFit/>
          </a:bodyPr>
          <a:lstStyle>
            <a:lvl1pPr defTabSz="912813" eaLnBrk="0" hangingPunct="0">
              <a:tabLst>
                <a:tab pos="11025188" algn="r"/>
              </a:tabLst>
              <a:defRPr sz="2400">
                <a:solidFill>
                  <a:schemeClr val="tx1"/>
                </a:solidFill>
                <a:latin typeface="Georgia" charset="0"/>
                <a:ea typeface="ＭＳ Ｐゴシック" charset="0"/>
                <a:cs typeface="ＭＳ Ｐゴシック" charset="0"/>
              </a:defRPr>
            </a:lvl1pPr>
            <a:lvl2pPr marL="37931725" indent="-37474525" defTabSz="912813" eaLnBrk="0" hangingPunct="0">
              <a:tabLst>
                <a:tab pos="11025188" algn="r"/>
              </a:tabLst>
              <a:defRPr sz="2400">
                <a:solidFill>
                  <a:schemeClr val="tx1"/>
                </a:solidFill>
                <a:latin typeface="Georgia" charset="0"/>
                <a:ea typeface="ＭＳ Ｐゴシック" charset="0"/>
              </a:defRPr>
            </a:lvl2pPr>
            <a:lvl3pPr eaLnBrk="0" hangingPunct="0">
              <a:tabLst>
                <a:tab pos="11025188" algn="r"/>
              </a:tabLst>
              <a:defRPr sz="2400">
                <a:solidFill>
                  <a:schemeClr val="tx1"/>
                </a:solidFill>
                <a:latin typeface="Georgia" charset="0"/>
                <a:ea typeface="ＭＳ Ｐゴシック" charset="0"/>
              </a:defRPr>
            </a:lvl3pPr>
            <a:lvl4pPr eaLnBrk="0" hangingPunct="0">
              <a:tabLst>
                <a:tab pos="11025188" algn="r"/>
              </a:tabLst>
              <a:defRPr sz="2400">
                <a:solidFill>
                  <a:schemeClr val="tx1"/>
                </a:solidFill>
                <a:latin typeface="Georgia" charset="0"/>
                <a:ea typeface="ＭＳ Ｐゴシック" charset="0"/>
              </a:defRPr>
            </a:lvl4pPr>
            <a:lvl5pPr eaLnBrk="0" hangingPunct="0">
              <a:tabLst>
                <a:tab pos="11025188" algn="r"/>
              </a:tabLst>
              <a:defRPr sz="2400">
                <a:solidFill>
                  <a:schemeClr val="tx1"/>
                </a:solidFill>
                <a:latin typeface="Georgia" charset="0"/>
                <a:ea typeface="ＭＳ Ｐゴシック" charset="0"/>
              </a:defRPr>
            </a:lvl5pPr>
            <a:lvl6pPr marL="457200" eaLnBrk="0" fontAlgn="base" hangingPunct="0">
              <a:spcBef>
                <a:spcPct val="0"/>
              </a:spcBef>
              <a:spcAft>
                <a:spcPct val="0"/>
              </a:spcAft>
              <a:tabLst>
                <a:tab pos="11025188" algn="r"/>
              </a:tabLst>
              <a:defRPr sz="2400">
                <a:solidFill>
                  <a:schemeClr val="tx1"/>
                </a:solidFill>
                <a:latin typeface="Georgia" charset="0"/>
                <a:ea typeface="ＭＳ Ｐゴシック" charset="0"/>
              </a:defRPr>
            </a:lvl6pPr>
            <a:lvl7pPr marL="914400" eaLnBrk="0" fontAlgn="base" hangingPunct="0">
              <a:spcBef>
                <a:spcPct val="0"/>
              </a:spcBef>
              <a:spcAft>
                <a:spcPct val="0"/>
              </a:spcAft>
              <a:tabLst>
                <a:tab pos="11025188" algn="r"/>
              </a:tabLst>
              <a:defRPr sz="2400">
                <a:solidFill>
                  <a:schemeClr val="tx1"/>
                </a:solidFill>
                <a:latin typeface="Georgia" charset="0"/>
                <a:ea typeface="ＭＳ Ｐゴシック" charset="0"/>
              </a:defRPr>
            </a:lvl7pPr>
            <a:lvl8pPr marL="1371600" eaLnBrk="0" fontAlgn="base" hangingPunct="0">
              <a:spcBef>
                <a:spcPct val="0"/>
              </a:spcBef>
              <a:spcAft>
                <a:spcPct val="0"/>
              </a:spcAft>
              <a:tabLst>
                <a:tab pos="11025188" algn="r"/>
              </a:tabLst>
              <a:defRPr sz="2400">
                <a:solidFill>
                  <a:schemeClr val="tx1"/>
                </a:solidFill>
                <a:latin typeface="Georgia" charset="0"/>
                <a:ea typeface="ＭＳ Ｐゴシック" charset="0"/>
              </a:defRPr>
            </a:lvl8pPr>
            <a:lvl9pPr marL="1828800" eaLnBrk="0" fontAlgn="base" hangingPunct="0">
              <a:spcBef>
                <a:spcPct val="0"/>
              </a:spcBef>
              <a:spcAft>
                <a:spcPct val="0"/>
              </a:spcAft>
              <a:tabLst>
                <a:tab pos="11025188" algn="r"/>
              </a:tabLst>
              <a:defRPr sz="2400">
                <a:solidFill>
                  <a:schemeClr val="tx1"/>
                </a:solidFill>
                <a:latin typeface="Georgia" charset="0"/>
                <a:ea typeface="ＭＳ Ｐゴシック" charset="0"/>
              </a:defRPr>
            </a:lvl9pPr>
          </a:lstStyle>
          <a:p>
            <a:pPr algn="r">
              <a:lnSpc>
                <a:spcPct val="101000"/>
              </a:lnSpc>
              <a:spcBef>
                <a:spcPct val="50000"/>
              </a:spcBef>
              <a:defRPr/>
            </a:pPr>
            <a:r>
              <a:rPr lang="en-US" sz="1000" b="1" dirty="0" smtClean="0">
                <a:solidFill>
                  <a:srgbClr val="7F7F7F"/>
                </a:solidFill>
                <a:latin typeface="SapientSansRegular"/>
                <a:cs typeface="SapientSansRegular"/>
              </a:rPr>
              <a:t> </a:t>
            </a:r>
            <a:fld id="{D00EF7BC-32C0-6242-9E2B-93B833620A18}" type="slidenum">
              <a:rPr lang="en-US" sz="1000" b="1" smtClean="0">
                <a:solidFill>
                  <a:srgbClr val="7F7F7F"/>
                </a:solidFill>
                <a:latin typeface="SapientSansRegular"/>
                <a:cs typeface="SapientSansRegular"/>
              </a:rPr>
              <a:pPr algn="r">
                <a:lnSpc>
                  <a:spcPct val="101000"/>
                </a:lnSpc>
                <a:spcBef>
                  <a:spcPct val="50000"/>
                </a:spcBef>
                <a:defRPr/>
              </a:pPr>
              <a:t>‹#›</a:t>
            </a:fld>
            <a:endParaRPr lang="en-US" sz="1000" b="1" dirty="0" smtClean="0">
              <a:solidFill>
                <a:srgbClr val="7F7F7F"/>
              </a:solidFill>
              <a:latin typeface="SapientSansRegular"/>
              <a:cs typeface="SapientSansRegular"/>
            </a:endParaRPr>
          </a:p>
        </p:txBody>
      </p:sp>
      <p:cxnSp>
        <p:nvCxnSpPr>
          <p:cNvPr id="9" name="Straight Connector 3"/>
          <p:cNvCxnSpPr>
            <a:cxnSpLocks noChangeShapeType="1"/>
          </p:cNvCxnSpPr>
          <p:nvPr userDrawn="1"/>
        </p:nvCxnSpPr>
        <p:spPr bwMode="auto">
          <a:xfrm>
            <a:off x="487295" y="3721078"/>
            <a:ext cx="347055" cy="511"/>
          </a:xfrm>
          <a:prstGeom prst="line">
            <a:avLst/>
          </a:prstGeom>
          <a:noFill/>
          <a:ln w="34925">
            <a:solidFill>
              <a:schemeClr val="accent1"/>
            </a:solidFill>
            <a:round/>
            <a:headEnd/>
            <a:tailEnd/>
          </a:ln>
        </p:spPr>
      </p:cxnSp>
    </p:spTree>
    <p:extLst>
      <p:ext uri="{BB962C8B-B14F-4D97-AF65-F5344CB8AC3E}">
        <p14:creationId xmlns:p14="http://schemas.microsoft.com/office/powerpoint/2010/main" val="9742187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lumn Left — Black">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22316" y="1144210"/>
            <a:ext cx="3469113" cy="2916183"/>
          </a:xfrm>
          <a:prstGeom prst="rect">
            <a:avLst/>
          </a:prstGeom>
        </p:spPr>
        <p:txBody>
          <a:bodyPr wrap="square" lIns="0" tIns="0" rIns="0" bIns="0" anchor="t">
            <a:spAutoFit/>
          </a:bodyPr>
          <a:lstStyle>
            <a:lvl1pPr algn="l">
              <a:lnSpc>
                <a:spcPct val="90000"/>
              </a:lnSpc>
              <a:spcBef>
                <a:spcPts val="0"/>
              </a:spcBef>
              <a:spcAft>
                <a:spcPts val="0"/>
              </a:spcAft>
              <a:defRPr sz="3000" b="0" i="0" cap="none" spc="-20">
                <a:solidFill>
                  <a:schemeClr val="tx2"/>
                </a:solidFill>
                <a:latin typeface="SapientCentroSlab-Thin"/>
                <a:cs typeface="SapientCentroSlab-Thin"/>
              </a:defRPr>
            </a:lvl1pPr>
          </a:lstStyle>
          <a:p>
            <a:r>
              <a:rPr lang="en-US" dirty="0" smtClean="0"/>
              <a:t>This is a content </a:t>
            </a:r>
            <a:br>
              <a:rPr lang="en-US" dirty="0" smtClean="0"/>
            </a:br>
            <a:r>
              <a:rPr lang="en-US" dirty="0" smtClean="0"/>
              <a:t>and graphic slide. </a:t>
            </a:r>
            <a:br>
              <a:rPr lang="en-US" dirty="0" smtClean="0"/>
            </a:br>
            <a:r>
              <a:rPr lang="en-US" dirty="0" smtClean="0"/>
              <a:t>Your copy goes here and your graphic </a:t>
            </a:r>
            <a:br>
              <a:rPr lang="en-US" dirty="0" smtClean="0"/>
            </a:br>
            <a:r>
              <a:rPr lang="en-US" dirty="0" smtClean="0"/>
              <a:t>goes to the right.</a:t>
            </a:r>
            <a:br>
              <a:rPr lang="en-US" dirty="0" smtClean="0"/>
            </a:br>
            <a:r>
              <a:rPr lang="en-US" dirty="0" smtClean="0"/>
              <a:t/>
            </a:r>
            <a:br>
              <a:rPr lang="en-US" dirty="0" smtClean="0"/>
            </a:br>
            <a:r>
              <a:rPr lang="en-US" dirty="0" err="1" smtClean="0"/>
              <a:t>Ipsum</a:t>
            </a:r>
            <a:r>
              <a:rPr lang="en-US" dirty="0" smtClean="0"/>
              <a:t> dolor sit </a:t>
            </a:r>
            <a:r>
              <a:rPr lang="en-US" dirty="0" err="1" smtClean="0"/>
              <a:t>amet</a:t>
            </a:r>
            <a:r>
              <a:rPr lang="en-US" dirty="0" smtClean="0"/>
              <a:t>.</a:t>
            </a:r>
          </a:p>
        </p:txBody>
      </p:sp>
      <p:sp>
        <p:nvSpPr>
          <p:cNvPr id="10" name="Text Placeholder 2"/>
          <p:cNvSpPr>
            <a:spLocks noGrp="1"/>
          </p:cNvSpPr>
          <p:nvPr>
            <p:ph type="body" idx="1" hasCustomPrompt="1"/>
          </p:nvPr>
        </p:nvSpPr>
        <p:spPr>
          <a:xfrm>
            <a:off x="522316" y="5155270"/>
            <a:ext cx="3474720" cy="510140"/>
          </a:xfrm>
          <a:prstGeom prst="rect">
            <a:avLst/>
          </a:prstGeom>
        </p:spPr>
        <p:txBody>
          <a:bodyPr lIns="0" tIns="0" rIns="0" bIns="0" anchor="t" anchorCtr="0">
            <a:spAutoFit/>
          </a:bodyPr>
          <a:lstStyle>
            <a:lvl1pPr marL="0" indent="0">
              <a:lnSpc>
                <a:spcPct val="130000"/>
              </a:lnSpc>
              <a:buNone/>
              <a:defRPr sz="1300" b="0" i="1">
                <a:solidFill>
                  <a:srgbClr val="FFFFFF"/>
                </a:solidFill>
                <a:latin typeface="SapientCentroSlab-Thin"/>
                <a:cs typeface="SapientCentroSlab-Thin"/>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Caption: </a:t>
            </a:r>
            <a:r>
              <a:rPr lang="en-US" dirty="0" err="1" smtClean="0"/>
              <a:t>ipsum</a:t>
            </a:r>
            <a:r>
              <a:rPr lang="en-US" dirty="0" smtClean="0"/>
              <a:t> dolor sit amet,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endParaRPr lang="en-US" dirty="0" smtClean="0"/>
          </a:p>
        </p:txBody>
      </p:sp>
      <p:sp>
        <p:nvSpPr>
          <p:cNvPr id="11" name="Text Box 14"/>
          <p:cNvSpPr txBox="1">
            <a:spLocks noChangeArrowheads="1"/>
          </p:cNvSpPr>
          <p:nvPr userDrawn="1"/>
        </p:nvSpPr>
        <p:spPr bwMode="auto">
          <a:xfrm>
            <a:off x="8456831" y="6438901"/>
            <a:ext cx="307261" cy="155171"/>
          </a:xfrm>
          <a:prstGeom prst="rect">
            <a:avLst/>
          </a:prstGeom>
          <a:noFill/>
          <a:ln w="9525">
            <a:noFill/>
            <a:miter lim="800000"/>
            <a:headEnd/>
            <a:tailEnd/>
          </a:ln>
          <a:effectLst/>
        </p:spPr>
        <p:txBody>
          <a:bodyPr lIns="0" tIns="0" rIns="0" bIns="0">
            <a:spAutoFit/>
          </a:bodyPr>
          <a:lstStyle>
            <a:lvl1pPr defTabSz="912813" eaLnBrk="0" hangingPunct="0">
              <a:tabLst>
                <a:tab pos="11025188" algn="r"/>
              </a:tabLst>
              <a:defRPr sz="2400">
                <a:solidFill>
                  <a:schemeClr val="tx1"/>
                </a:solidFill>
                <a:latin typeface="Georgia" charset="0"/>
                <a:ea typeface="ＭＳ Ｐゴシック" charset="0"/>
                <a:cs typeface="ＭＳ Ｐゴシック" charset="0"/>
              </a:defRPr>
            </a:lvl1pPr>
            <a:lvl2pPr marL="37931725" indent="-37474525" defTabSz="912813" eaLnBrk="0" hangingPunct="0">
              <a:tabLst>
                <a:tab pos="11025188" algn="r"/>
              </a:tabLst>
              <a:defRPr sz="2400">
                <a:solidFill>
                  <a:schemeClr val="tx1"/>
                </a:solidFill>
                <a:latin typeface="Georgia" charset="0"/>
                <a:ea typeface="ＭＳ Ｐゴシック" charset="0"/>
              </a:defRPr>
            </a:lvl2pPr>
            <a:lvl3pPr eaLnBrk="0" hangingPunct="0">
              <a:tabLst>
                <a:tab pos="11025188" algn="r"/>
              </a:tabLst>
              <a:defRPr sz="2400">
                <a:solidFill>
                  <a:schemeClr val="tx1"/>
                </a:solidFill>
                <a:latin typeface="Georgia" charset="0"/>
                <a:ea typeface="ＭＳ Ｐゴシック" charset="0"/>
              </a:defRPr>
            </a:lvl3pPr>
            <a:lvl4pPr eaLnBrk="0" hangingPunct="0">
              <a:tabLst>
                <a:tab pos="11025188" algn="r"/>
              </a:tabLst>
              <a:defRPr sz="2400">
                <a:solidFill>
                  <a:schemeClr val="tx1"/>
                </a:solidFill>
                <a:latin typeface="Georgia" charset="0"/>
                <a:ea typeface="ＭＳ Ｐゴシック" charset="0"/>
              </a:defRPr>
            </a:lvl4pPr>
            <a:lvl5pPr eaLnBrk="0" hangingPunct="0">
              <a:tabLst>
                <a:tab pos="11025188" algn="r"/>
              </a:tabLst>
              <a:defRPr sz="2400">
                <a:solidFill>
                  <a:schemeClr val="tx1"/>
                </a:solidFill>
                <a:latin typeface="Georgia" charset="0"/>
                <a:ea typeface="ＭＳ Ｐゴシック" charset="0"/>
              </a:defRPr>
            </a:lvl5pPr>
            <a:lvl6pPr marL="457200" eaLnBrk="0" fontAlgn="base" hangingPunct="0">
              <a:spcBef>
                <a:spcPct val="0"/>
              </a:spcBef>
              <a:spcAft>
                <a:spcPct val="0"/>
              </a:spcAft>
              <a:tabLst>
                <a:tab pos="11025188" algn="r"/>
              </a:tabLst>
              <a:defRPr sz="2400">
                <a:solidFill>
                  <a:schemeClr val="tx1"/>
                </a:solidFill>
                <a:latin typeface="Georgia" charset="0"/>
                <a:ea typeface="ＭＳ Ｐゴシック" charset="0"/>
              </a:defRPr>
            </a:lvl6pPr>
            <a:lvl7pPr marL="914400" eaLnBrk="0" fontAlgn="base" hangingPunct="0">
              <a:spcBef>
                <a:spcPct val="0"/>
              </a:spcBef>
              <a:spcAft>
                <a:spcPct val="0"/>
              </a:spcAft>
              <a:tabLst>
                <a:tab pos="11025188" algn="r"/>
              </a:tabLst>
              <a:defRPr sz="2400">
                <a:solidFill>
                  <a:schemeClr val="tx1"/>
                </a:solidFill>
                <a:latin typeface="Georgia" charset="0"/>
                <a:ea typeface="ＭＳ Ｐゴシック" charset="0"/>
              </a:defRPr>
            </a:lvl7pPr>
            <a:lvl8pPr marL="1371600" eaLnBrk="0" fontAlgn="base" hangingPunct="0">
              <a:spcBef>
                <a:spcPct val="0"/>
              </a:spcBef>
              <a:spcAft>
                <a:spcPct val="0"/>
              </a:spcAft>
              <a:tabLst>
                <a:tab pos="11025188" algn="r"/>
              </a:tabLst>
              <a:defRPr sz="2400">
                <a:solidFill>
                  <a:schemeClr val="tx1"/>
                </a:solidFill>
                <a:latin typeface="Georgia" charset="0"/>
                <a:ea typeface="ＭＳ Ｐゴシック" charset="0"/>
              </a:defRPr>
            </a:lvl8pPr>
            <a:lvl9pPr marL="1828800" eaLnBrk="0" fontAlgn="base" hangingPunct="0">
              <a:spcBef>
                <a:spcPct val="0"/>
              </a:spcBef>
              <a:spcAft>
                <a:spcPct val="0"/>
              </a:spcAft>
              <a:tabLst>
                <a:tab pos="11025188" algn="r"/>
              </a:tabLst>
              <a:defRPr sz="2400">
                <a:solidFill>
                  <a:schemeClr val="tx1"/>
                </a:solidFill>
                <a:latin typeface="Georgia" charset="0"/>
                <a:ea typeface="ＭＳ Ｐゴシック" charset="0"/>
              </a:defRPr>
            </a:lvl9pPr>
          </a:lstStyle>
          <a:p>
            <a:pPr algn="r">
              <a:lnSpc>
                <a:spcPct val="101000"/>
              </a:lnSpc>
              <a:spcBef>
                <a:spcPct val="50000"/>
              </a:spcBef>
              <a:defRPr/>
            </a:pPr>
            <a:r>
              <a:rPr lang="en-US" sz="1000" b="1" dirty="0" smtClean="0">
                <a:solidFill>
                  <a:srgbClr val="FFFFFF"/>
                </a:solidFill>
                <a:latin typeface="SapientSansRegular"/>
                <a:cs typeface="SapientSansRegular"/>
              </a:rPr>
              <a:t> </a:t>
            </a:r>
            <a:fld id="{D00EF7BC-32C0-6242-9E2B-93B833620A18}" type="slidenum">
              <a:rPr lang="en-US" sz="1000" b="1" smtClean="0">
                <a:solidFill>
                  <a:srgbClr val="FFFFFF"/>
                </a:solidFill>
                <a:latin typeface="SapientSansRegular"/>
                <a:cs typeface="SapientSansRegular"/>
              </a:rPr>
              <a:pPr algn="r">
                <a:lnSpc>
                  <a:spcPct val="101000"/>
                </a:lnSpc>
                <a:spcBef>
                  <a:spcPct val="50000"/>
                </a:spcBef>
                <a:defRPr/>
              </a:pPr>
              <a:t>‹#›</a:t>
            </a:fld>
            <a:endParaRPr lang="en-US" sz="1000" b="1" dirty="0" smtClean="0">
              <a:solidFill>
                <a:srgbClr val="FFFFFF"/>
              </a:solidFill>
              <a:latin typeface="SapientSansRegular"/>
              <a:cs typeface="SapientSansRegular"/>
            </a:endParaRPr>
          </a:p>
        </p:txBody>
      </p:sp>
    </p:spTree>
    <p:extLst>
      <p:ext uri="{BB962C8B-B14F-4D97-AF65-F5344CB8AC3E}">
        <p14:creationId xmlns:p14="http://schemas.microsoft.com/office/powerpoint/2010/main" val="26280658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lumn Left — White">
    <p:spTree>
      <p:nvGrpSpPr>
        <p:cNvPr id="1" name=""/>
        <p:cNvGrpSpPr/>
        <p:nvPr/>
      </p:nvGrpSpPr>
      <p:grpSpPr>
        <a:xfrm>
          <a:off x="0" y="0"/>
          <a:ext cx="0" cy="0"/>
          <a:chOff x="0" y="0"/>
          <a:chExt cx="0" cy="0"/>
        </a:xfrm>
      </p:grpSpPr>
      <p:sp>
        <p:nvSpPr>
          <p:cNvPr id="4" name="Text Box 14"/>
          <p:cNvSpPr txBox="1">
            <a:spLocks noChangeArrowheads="1"/>
          </p:cNvSpPr>
          <p:nvPr userDrawn="1"/>
        </p:nvSpPr>
        <p:spPr bwMode="auto">
          <a:xfrm>
            <a:off x="8456831" y="6438901"/>
            <a:ext cx="307261" cy="155171"/>
          </a:xfrm>
          <a:prstGeom prst="rect">
            <a:avLst/>
          </a:prstGeom>
          <a:noFill/>
          <a:ln w="9525">
            <a:noFill/>
            <a:miter lim="800000"/>
            <a:headEnd/>
            <a:tailEnd/>
          </a:ln>
          <a:effectLst/>
        </p:spPr>
        <p:txBody>
          <a:bodyPr lIns="0" tIns="0" rIns="0" bIns="0">
            <a:spAutoFit/>
          </a:bodyPr>
          <a:lstStyle>
            <a:lvl1pPr defTabSz="912813" eaLnBrk="0" hangingPunct="0">
              <a:tabLst>
                <a:tab pos="11025188" algn="r"/>
              </a:tabLst>
              <a:defRPr sz="2400">
                <a:solidFill>
                  <a:schemeClr val="tx1"/>
                </a:solidFill>
                <a:latin typeface="Georgia" charset="0"/>
                <a:ea typeface="ＭＳ Ｐゴシック" charset="0"/>
                <a:cs typeface="ＭＳ Ｐゴシック" charset="0"/>
              </a:defRPr>
            </a:lvl1pPr>
            <a:lvl2pPr marL="37931725" indent="-37474525" defTabSz="912813" eaLnBrk="0" hangingPunct="0">
              <a:tabLst>
                <a:tab pos="11025188" algn="r"/>
              </a:tabLst>
              <a:defRPr sz="2400">
                <a:solidFill>
                  <a:schemeClr val="tx1"/>
                </a:solidFill>
                <a:latin typeface="Georgia" charset="0"/>
                <a:ea typeface="ＭＳ Ｐゴシック" charset="0"/>
              </a:defRPr>
            </a:lvl2pPr>
            <a:lvl3pPr eaLnBrk="0" hangingPunct="0">
              <a:tabLst>
                <a:tab pos="11025188" algn="r"/>
              </a:tabLst>
              <a:defRPr sz="2400">
                <a:solidFill>
                  <a:schemeClr val="tx1"/>
                </a:solidFill>
                <a:latin typeface="Georgia" charset="0"/>
                <a:ea typeface="ＭＳ Ｐゴシック" charset="0"/>
              </a:defRPr>
            </a:lvl3pPr>
            <a:lvl4pPr eaLnBrk="0" hangingPunct="0">
              <a:tabLst>
                <a:tab pos="11025188" algn="r"/>
              </a:tabLst>
              <a:defRPr sz="2400">
                <a:solidFill>
                  <a:schemeClr val="tx1"/>
                </a:solidFill>
                <a:latin typeface="Georgia" charset="0"/>
                <a:ea typeface="ＭＳ Ｐゴシック" charset="0"/>
              </a:defRPr>
            </a:lvl4pPr>
            <a:lvl5pPr eaLnBrk="0" hangingPunct="0">
              <a:tabLst>
                <a:tab pos="11025188" algn="r"/>
              </a:tabLst>
              <a:defRPr sz="2400">
                <a:solidFill>
                  <a:schemeClr val="tx1"/>
                </a:solidFill>
                <a:latin typeface="Georgia" charset="0"/>
                <a:ea typeface="ＭＳ Ｐゴシック" charset="0"/>
              </a:defRPr>
            </a:lvl5pPr>
            <a:lvl6pPr marL="457200" eaLnBrk="0" fontAlgn="base" hangingPunct="0">
              <a:spcBef>
                <a:spcPct val="0"/>
              </a:spcBef>
              <a:spcAft>
                <a:spcPct val="0"/>
              </a:spcAft>
              <a:tabLst>
                <a:tab pos="11025188" algn="r"/>
              </a:tabLst>
              <a:defRPr sz="2400">
                <a:solidFill>
                  <a:schemeClr val="tx1"/>
                </a:solidFill>
                <a:latin typeface="Georgia" charset="0"/>
                <a:ea typeface="ＭＳ Ｐゴシック" charset="0"/>
              </a:defRPr>
            </a:lvl6pPr>
            <a:lvl7pPr marL="914400" eaLnBrk="0" fontAlgn="base" hangingPunct="0">
              <a:spcBef>
                <a:spcPct val="0"/>
              </a:spcBef>
              <a:spcAft>
                <a:spcPct val="0"/>
              </a:spcAft>
              <a:tabLst>
                <a:tab pos="11025188" algn="r"/>
              </a:tabLst>
              <a:defRPr sz="2400">
                <a:solidFill>
                  <a:schemeClr val="tx1"/>
                </a:solidFill>
                <a:latin typeface="Georgia" charset="0"/>
                <a:ea typeface="ＭＳ Ｐゴシック" charset="0"/>
              </a:defRPr>
            </a:lvl7pPr>
            <a:lvl8pPr marL="1371600" eaLnBrk="0" fontAlgn="base" hangingPunct="0">
              <a:spcBef>
                <a:spcPct val="0"/>
              </a:spcBef>
              <a:spcAft>
                <a:spcPct val="0"/>
              </a:spcAft>
              <a:tabLst>
                <a:tab pos="11025188" algn="r"/>
              </a:tabLst>
              <a:defRPr sz="2400">
                <a:solidFill>
                  <a:schemeClr val="tx1"/>
                </a:solidFill>
                <a:latin typeface="Georgia" charset="0"/>
                <a:ea typeface="ＭＳ Ｐゴシック" charset="0"/>
              </a:defRPr>
            </a:lvl8pPr>
            <a:lvl9pPr marL="1828800" eaLnBrk="0" fontAlgn="base" hangingPunct="0">
              <a:spcBef>
                <a:spcPct val="0"/>
              </a:spcBef>
              <a:spcAft>
                <a:spcPct val="0"/>
              </a:spcAft>
              <a:tabLst>
                <a:tab pos="11025188" algn="r"/>
              </a:tabLst>
              <a:defRPr sz="2400">
                <a:solidFill>
                  <a:schemeClr val="tx1"/>
                </a:solidFill>
                <a:latin typeface="Georgia" charset="0"/>
                <a:ea typeface="ＭＳ Ｐゴシック" charset="0"/>
              </a:defRPr>
            </a:lvl9pPr>
          </a:lstStyle>
          <a:p>
            <a:pPr algn="r">
              <a:lnSpc>
                <a:spcPct val="101000"/>
              </a:lnSpc>
              <a:spcBef>
                <a:spcPct val="50000"/>
              </a:spcBef>
              <a:defRPr/>
            </a:pPr>
            <a:r>
              <a:rPr lang="en-US" sz="1000" b="1" dirty="0" smtClean="0">
                <a:solidFill>
                  <a:srgbClr val="7F7F7F"/>
                </a:solidFill>
                <a:latin typeface="SapientSansRegular"/>
                <a:cs typeface="SapientSansRegular"/>
              </a:rPr>
              <a:t> </a:t>
            </a:r>
            <a:fld id="{D00EF7BC-32C0-6242-9E2B-93B833620A18}" type="slidenum">
              <a:rPr lang="en-US" sz="1000" b="1" smtClean="0">
                <a:solidFill>
                  <a:srgbClr val="7F7F7F"/>
                </a:solidFill>
                <a:latin typeface="SapientSansRegular"/>
                <a:cs typeface="SapientSansRegular"/>
              </a:rPr>
              <a:pPr algn="r">
                <a:lnSpc>
                  <a:spcPct val="101000"/>
                </a:lnSpc>
                <a:spcBef>
                  <a:spcPct val="50000"/>
                </a:spcBef>
                <a:defRPr/>
              </a:pPr>
              <a:t>‹#›</a:t>
            </a:fld>
            <a:endParaRPr lang="en-US" sz="1000" b="1" dirty="0" smtClean="0">
              <a:solidFill>
                <a:srgbClr val="7F7F7F"/>
              </a:solidFill>
              <a:latin typeface="SapientSansRegular"/>
              <a:cs typeface="SapientSansRegular"/>
            </a:endParaRPr>
          </a:p>
        </p:txBody>
      </p:sp>
      <p:sp>
        <p:nvSpPr>
          <p:cNvPr id="5" name="Title 1"/>
          <p:cNvSpPr>
            <a:spLocks noGrp="1"/>
          </p:cNvSpPr>
          <p:nvPr>
            <p:ph type="title" hasCustomPrompt="1"/>
          </p:nvPr>
        </p:nvSpPr>
        <p:spPr>
          <a:xfrm>
            <a:off x="522316" y="1144210"/>
            <a:ext cx="3469113" cy="2916183"/>
          </a:xfrm>
          <a:prstGeom prst="rect">
            <a:avLst/>
          </a:prstGeom>
        </p:spPr>
        <p:txBody>
          <a:bodyPr wrap="square" lIns="0" tIns="0" rIns="0" bIns="0" anchor="t">
            <a:spAutoFit/>
          </a:bodyPr>
          <a:lstStyle>
            <a:lvl1pPr algn="l">
              <a:lnSpc>
                <a:spcPct val="90000"/>
              </a:lnSpc>
              <a:spcBef>
                <a:spcPts val="0"/>
              </a:spcBef>
              <a:spcAft>
                <a:spcPts val="0"/>
              </a:spcAft>
              <a:defRPr sz="3000" b="0" i="0" cap="none" spc="-20">
                <a:solidFill>
                  <a:schemeClr val="tx2"/>
                </a:solidFill>
                <a:latin typeface="SapientCentroSlab-Thin"/>
                <a:cs typeface="SapientCentroSlab-Thin"/>
              </a:defRPr>
            </a:lvl1pPr>
          </a:lstStyle>
          <a:p>
            <a:r>
              <a:rPr lang="en-US" dirty="0" smtClean="0"/>
              <a:t>This is a content </a:t>
            </a:r>
            <a:br>
              <a:rPr lang="en-US" dirty="0" smtClean="0"/>
            </a:br>
            <a:r>
              <a:rPr lang="en-US" dirty="0" smtClean="0"/>
              <a:t>and graphic slide. </a:t>
            </a:r>
            <a:br>
              <a:rPr lang="en-US" dirty="0" smtClean="0"/>
            </a:br>
            <a:r>
              <a:rPr lang="en-US" dirty="0" smtClean="0"/>
              <a:t>Your copy goes here and your graphic </a:t>
            </a:r>
            <a:br>
              <a:rPr lang="en-US" dirty="0" smtClean="0"/>
            </a:br>
            <a:r>
              <a:rPr lang="en-US" dirty="0" smtClean="0"/>
              <a:t>goes to the right.</a:t>
            </a:r>
            <a:br>
              <a:rPr lang="en-US" dirty="0" smtClean="0"/>
            </a:br>
            <a:r>
              <a:rPr lang="en-US" dirty="0" smtClean="0"/>
              <a:t/>
            </a:r>
            <a:br>
              <a:rPr lang="en-US" dirty="0" smtClean="0"/>
            </a:br>
            <a:r>
              <a:rPr lang="en-US" dirty="0" err="1" smtClean="0"/>
              <a:t>Ipsum</a:t>
            </a:r>
            <a:r>
              <a:rPr lang="en-US" dirty="0" smtClean="0"/>
              <a:t> dolor sit </a:t>
            </a:r>
            <a:r>
              <a:rPr lang="en-US" dirty="0" err="1" smtClean="0"/>
              <a:t>amet</a:t>
            </a:r>
            <a:r>
              <a:rPr lang="en-US" dirty="0" smtClean="0"/>
              <a:t>.</a:t>
            </a:r>
          </a:p>
        </p:txBody>
      </p:sp>
      <p:sp>
        <p:nvSpPr>
          <p:cNvPr id="6" name="Text Placeholder 2"/>
          <p:cNvSpPr>
            <a:spLocks noGrp="1"/>
          </p:cNvSpPr>
          <p:nvPr>
            <p:ph type="body" idx="1" hasCustomPrompt="1"/>
          </p:nvPr>
        </p:nvSpPr>
        <p:spPr>
          <a:xfrm>
            <a:off x="522316" y="5155270"/>
            <a:ext cx="3474720" cy="510140"/>
          </a:xfrm>
          <a:prstGeom prst="rect">
            <a:avLst/>
          </a:prstGeom>
        </p:spPr>
        <p:txBody>
          <a:bodyPr lIns="0" tIns="0" rIns="0" bIns="0" anchor="t" anchorCtr="0">
            <a:spAutoFit/>
          </a:bodyPr>
          <a:lstStyle>
            <a:lvl1pPr marL="0" indent="0">
              <a:lnSpc>
                <a:spcPct val="130000"/>
              </a:lnSpc>
              <a:buNone/>
              <a:defRPr sz="1300" b="0" i="1">
                <a:solidFill>
                  <a:schemeClr val="tx1"/>
                </a:solidFill>
                <a:latin typeface="SapientCentroSlab-Thin"/>
                <a:cs typeface="SapientCentroSlab-Thin"/>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Caption: </a:t>
            </a:r>
            <a:r>
              <a:rPr lang="en-US" dirty="0" err="1" smtClean="0"/>
              <a:t>ipsum</a:t>
            </a:r>
            <a:r>
              <a:rPr lang="en-US" dirty="0" smtClean="0"/>
              <a:t> dolor sit amet,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endParaRPr lang="en-US" dirty="0" smtClean="0"/>
          </a:p>
        </p:txBody>
      </p:sp>
    </p:spTree>
    <p:extLst>
      <p:ext uri="{BB962C8B-B14F-4D97-AF65-F5344CB8AC3E}">
        <p14:creationId xmlns:p14="http://schemas.microsoft.com/office/powerpoint/2010/main" val="31147716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lumn Right — Black">
    <p:bg>
      <p:bgPr>
        <a:solidFill>
          <a:schemeClr val="tx1"/>
        </a:solidFill>
        <a:effectLst/>
      </p:bgPr>
    </p:bg>
    <p:spTree>
      <p:nvGrpSpPr>
        <p:cNvPr id="1" name=""/>
        <p:cNvGrpSpPr/>
        <p:nvPr/>
      </p:nvGrpSpPr>
      <p:grpSpPr>
        <a:xfrm>
          <a:off x="0" y="0"/>
          <a:ext cx="0" cy="0"/>
          <a:chOff x="0" y="0"/>
          <a:chExt cx="0" cy="0"/>
        </a:xfrm>
      </p:grpSpPr>
      <p:sp>
        <p:nvSpPr>
          <p:cNvPr id="7" name="Subtitle 2"/>
          <p:cNvSpPr>
            <a:spLocks noGrp="1"/>
          </p:cNvSpPr>
          <p:nvPr>
            <p:ph type="subTitle" idx="1" hasCustomPrompt="1"/>
          </p:nvPr>
        </p:nvSpPr>
        <p:spPr>
          <a:xfrm>
            <a:off x="3591860" y="1082307"/>
            <a:ext cx="5041943" cy="415498"/>
          </a:xfrm>
          <a:prstGeom prst="rect">
            <a:avLst/>
          </a:prstGeom>
        </p:spPr>
        <p:txBody>
          <a:bodyPr anchor="ctr" anchorCtr="0">
            <a:spAutoFit/>
          </a:bodyPr>
          <a:lstStyle>
            <a:lvl1pPr marL="0" indent="0" algn="l">
              <a:spcBef>
                <a:spcPts val="0"/>
              </a:spcBef>
              <a:spcAft>
                <a:spcPts val="2000"/>
              </a:spcAft>
              <a:buClr>
                <a:schemeClr val="tx1"/>
              </a:buClr>
              <a:buFont typeface="Wingdings" charset="2"/>
              <a:buNone/>
              <a:tabLst/>
              <a:defRPr sz="2000" b="0" i="0">
                <a:solidFill>
                  <a:schemeClr val="tx2"/>
                </a:solidFill>
                <a:latin typeface="SapientCentroSlab-Light"/>
                <a:cs typeface="SapientCentroSlab-Ligh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a:t>
            </a:r>
          </a:p>
        </p:txBody>
      </p:sp>
      <p:sp>
        <p:nvSpPr>
          <p:cNvPr id="8" name="Text Box 14"/>
          <p:cNvSpPr txBox="1">
            <a:spLocks noChangeArrowheads="1"/>
          </p:cNvSpPr>
          <p:nvPr userDrawn="1"/>
        </p:nvSpPr>
        <p:spPr bwMode="auto">
          <a:xfrm>
            <a:off x="8456831" y="6438901"/>
            <a:ext cx="307261" cy="155171"/>
          </a:xfrm>
          <a:prstGeom prst="rect">
            <a:avLst/>
          </a:prstGeom>
          <a:noFill/>
          <a:ln w="9525">
            <a:noFill/>
            <a:miter lim="800000"/>
            <a:headEnd/>
            <a:tailEnd/>
          </a:ln>
          <a:effectLst/>
        </p:spPr>
        <p:txBody>
          <a:bodyPr lIns="0" tIns="0" rIns="0" bIns="0">
            <a:spAutoFit/>
          </a:bodyPr>
          <a:lstStyle>
            <a:lvl1pPr defTabSz="912813" eaLnBrk="0" hangingPunct="0">
              <a:tabLst>
                <a:tab pos="11025188" algn="r"/>
              </a:tabLst>
              <a:defRPr sz="2400">
                <a:solidFill>
                  <a:schemeClr val="tx1"/>
                </a:solidFill>
                <a:latin typeface="Georgia" charset="0"/>
                <a:ea typeface="ＭＳ Ｐゴシック" charset="0"/>
                <a:cs typeface="ＭＳ Ｐゴシック" charset="0"/>
              </a:defRPr>
            </a:lvl1pPr>
            <a:lvl2pPr marL="37931725" indent="-37474525" defTabSz="912813" eaLnBrk="0" hangingPunct="0">
              <a:tabLst>
                <a:tab pos="11025188" algn="r"/>
              </a:tabLst>
              <a:defRPr sz="2400">
                <a:solidFill>
                  <a:schemeClr val="tx1"/>
                </a:solidFill>
                <a:latin typeface="Georgia" charset="0"/>
                <a:ea typeface="ＭＳ Ｐゴシック" charset="0"/>
              </a:defRPr>
            </a:lvl2pPr>
            <a:lvl3pPr eaLnBrk="0" hangingPunct="0">
              <a:tabLst>
                <a:tab pos="11025188" algn="r"/>
              </a:tabLst>
              <a:defRPr sz="2400">
                <a:solidFill>
                  <a:schemeClr val="tx1"/>
                </a:solidFill>
                <a:latin typeface="Georgia" charset="0"/>
                <a:ea typeface="ＭＳ Ｐゴシック" charset="0"/>
              </a:defRPr>
            </a:lvl3pPr>
            <a:lvl4pPr eaLnBrk="0" hangingPunct="0">
              <a:tabLst>
                <a:tab pos="11025188" algn="r"/>
              </a:tabLst>
              <a:defRPr sz="2400">
                <a:solidFill>
                  <a:schemeClr val="tx1"/>
                </a:solidFill>
                <a:latin typeface="Georgia" charset="0"/>
                <a:ea typeface="ＭＳ Ｐゴシック" charset="0"/>
              </a:defRPr>
            </a:lvl4pPr>
            <a:lvl5pPr eaLnBrk="0" hangingPunct="0">
              <a:tabLst>
                <a:tab pos="11025188" algn="r"/>
              </a:tabLst>
              <a:defRPr sz="2400">
                <a:solidFill>
                  <a:schemeClr val="tx1"/>
                </a:solidFill>
                <a:latin typeface="Georgia" charset="0"/>
                <a:ea typeface="ＭＳ Ｐゴシック" charset="0"/>
              </a:defRPr>
            </a:lvl5pPr>
            <a:lvl6pPr marL="457200" eaLnBrk="0" fontAlgn="base" hangingPunct="0">
              <a:spcBef>
                <a:spcPct val="0"/>
              </a:spcBef>
              <a:spcAft>
                <a:spcPct val="0"/>
              </a:spcAft>
              <a:tabLst>
                <a:tab pos="11025188" algn="r"/>
              </a:tabLst>
              <a:defRPr sz="2400">
                <a:solidFill>
                  <a:schemeClr val="tx1"/>
                </a:solidFill>
                <a:latin typeface="Georgia" charset="0"/>
                <a:ea typeface="ＭＳ Ｐゴシック" charset="0"/>
              </a:defRPr>
            </a:lvl6pPr>
            <a:lvl7pPr marL="914400" eaLnBrk="0" fontAlgn="base" hangingPunct="0">
              <a:spcBef>
                <a:spcPct val="0"/>
              </a:spcBef>
              <a:spcAft>
                <a:spcPct val="0"/>
              </a:spcAft>
              <a:tabLst>
                <a:tab pos="11025188" algn="r"/>
              </a:tabLst>
              <a:defRPr sz="2400">
                <a:solidFill>
                  <a:schemeClr val="tx1"/>
                </a:solidFill>
                <a:latin typeface="Georgia" charset="0"/>
                <a:ea typeface="ＭＳ Ｐゴシック" charset="0"/>
              </a:defRPr>
            </a:lvl7pPr>
            <a:lvl8pPr marL="1371600" eaLnBrk="0" fontAlgn="base" hangingPunct="0">
              <a:spcBef>
                <a:spcPct val="0"/>
              </a:spcBef>
              <a:spcAft>
                <a:spcPct val="0"/>
              </a:spcAft>
              <a:tabLst>
                <a:tab pos="11025188" algn="r"/>
              </a:tabLst>
              <a:defRPr sz="2400">
                <a:solidFill>
                  <a:schemeClr val="tx1"/>
                </a:solidFill>
                <a:latin typeface="Georgia" charset="0"/>
                <a:ea typeface="ＭＳ Ｐゴシック" charset="0"/>
              </a:defRPr>
            </a:lvl8pPr>
            <a:lvl9pPr marL="1828800" eaLnBrk="0" fontAlgn="base" hangingPunct="0">
              <a:spcBef>
                <a:spcPct val="0"/>
              </a:spcBef>
              <a:spcAft>
                <a:spcPct val="0"/>
              </a:spcAft>
              <a:tabLst>
                <a:tab pos="11025188" algn="r"/>
              </a:tabLst>
              <a:defRPr sz="2400">
                <a:solidFill>
                  <a:schemeClr val="tx1"/>
                </a:solidFill>
                <a:latin typeface="Georgia" charset="0"/>
                <a:ea typeface="ＭＳ Ｐゴシック" charset="0"/>
              </a:defRPr>
            </a:lvl9pPr>
          </a:lstStyle>
          <a:p>
            <a:pPr algn="r">
              <a:lnSpc>
                <a:spcPct val="101000"/>
              </a:lnSpc>
              <a:spcBef>
                <a:spcPct val="50000"/>
              </a:spcBef>
              <a:defRPr/>
            </a:pPr>
            <a:r>
              <a:rPr lang="en-US" sz="1000" b="1" dirty="0" smtClean="0">
                <a:solidFill>
                  <a:schemeClr val="bg2"/>
                </a:solidFill>
                <a:latin typeface="SapientSansRegular"/>
                <a:cs typeface="SapientSansRegular"/>
              </a:rPr>
              <a:t> </a:t>
            </a:r>
            <a:fld id="{D00EF7BC-32C0-6242-9E2B-93B833620A18}" type="slidenum">
              <a:rPr lang="en-US" sz="1000" b="1" smtClean="0">
                <a:solidFill>
                  <a:schemeClr val="bg2"/>
                </a:solidFill>
                <a:latin typeface="SapientSansRegular"/>
                <a:cs typeface="SapientSansRegular"/>
              </a:rPr>
              <a:pPr algn="r">
                <a:lnSpc>
                  <a:spcPct val="101000"/>
                </a:lnSpc>
                <a:spcBef>
                  <a:spcPct val="50000"/>
                </a:spcBef>
                <a:defRPr/>
              </a:pPr>
              <a:t>‹#›</a:t>
            </a:fld>
            <a:endParaRPr lang="en-US" sz="1000" b="1" dirty="0" smtClean="0">
              <a:solidFill>
                <a:schemeClr val="bg2"/>
              </a:solidFill>
              <a:latin typeface="SapientSansRegular"/>
              <a:cs typeface="SapientSansRegular"/>
            </a:endParaRPr>
          </a:p>
        </p:txBody>
      </p:sp>
      <p:sp>
        <p:nvSpPr>
          <p:cNvPr id="9" name="Text Placeholder 13"/>
          <p:cNvSpPr>
            <a:spLocks noGrp="1"/>
          </p:cNvSpPr>
          <p:nvPr>
            <p:ph type="body" sz="quarter" idx="10" hasCustomPrompt="1"/>
          </p:nvPr>
        </p:nvSpPr>
        <p:spPr>
          <a:xfrm>
            <a:off x="3591861" y="1647661"/>
            <a:ext cx="5043164" cy="4124207"/>
          </a:xfrm>
          <a:prstGeom prst="rect">
            <a:avLst/>
          </a:prstGeom>
        </p:spPr>
        <p:txBody>
          <a:bodyPr wrap="square">
            <a:spAutoFit/>
          </a:bodyPr>
          <a:lstStyle>
            <a:lvl1pPr>
              <a:spcBef>
                <a:spcPts val="0"/>
              </a:spcBef>
              <a:spcAft>
                <a:spcPts val="1200"/>
              </a:spcAft>
              <a:defRPr sz="1000" i="0" baseline="0">
                <a:solidFill>
                  <a:schemeClr val="bg2"/>
                </a:solidFill>
              </a:defRPr>
            </a:lvl1pPr>
          </a:lstStyle>
          <a:p>
            <a:r>
              <a:rPr lang="en-US" sz="1800" dirty="0" err="1" smtClean="0"/>
              <a:t>Lorem</a:t>
            </a:r>
            <a:r>
              <a:rPr lang="en-US" sz="1800" dirty="0" smtClean="0"/>
              <a:t> </a:t>
            </a:r>
            <a:r>
              <a:rPr lang="en-US" sz="1800" dirty="0" err="1" smtClean="0"/>
              <a:t>ipsum</a:t>
            </a:r>
            <a:r>
              <a:rPr lang="en-US" sz="1800" dirty="0" smtClean="0"/>
              <a:t> dolor sit </a:t>
            </a:r>
            <a:r>
              <a:rPr lang="en-US" sz="1800" dirty="0" err="1" smtClean="0"/>
              <a:t>amet</a:t>
            </a:r>
            <a:r>
              <a:rPr lang="en-US" sz="1800" dirty="0" smtClean="0"/>
              <a:t>, </a:t>
            </a:r>
            <a:r>
              <a:rPr lang="en-US" sz="1800" dirty="0" err="1" smtClean="0"/>
              <a:t>consectetuer</a:t>
            </a:r>
            <a:r>
              <a:rPr lang="en-US" sz="1800" dirty="0" smtClean="0"/>
              <a:t> </a:t>
            </a:r>
            <a:r>
              <a:rPr lang="en-US" sz="1800" dirty="0" err="1" smtClean="0"/>
              <a:t>adipiscing</a:t>
            </a:r>
            <a:r>
              <a:rPr lang="en-US" sz="1800" dirty="0" smtClean="0"/>
              <a:t> </a:t>
            </a:r>
            <a:r>
              <a:rPr lang="en-US" sz="1800" dirty="0" err="1" smtClean="0"/>
              <a:t>elit</a:t>
            </a:r>
            <a:r>
              <a:rPr lang="en-US" sz="1800" dirty="0" smtClean="0"/>
              <a:t>, </a:t>
            </a:r>
            <a:r>
              <a:rPr lang="en-US" sz="1800" dirty="0" err="1" smtClean="0"/>
              <a:t>sed</a:t>
            </a:r>
            <a:r>
              <a:rPr lang="en-US" sz="1800" dirty="0" smtClean="0"/>
              <a:t> </a:t>
            </a:r>
            <a:r>
              <a:rPr lang="en-US" sz="1800" dirty="0" err="1" smtClean="0"/>
              <a:t>diam</a:t>
            </a:r>
            <a:r>
              <a:rPr lang="en-US" sz="1800" dirty="0" smtClean="0"/>
              <a:t> </a:t>
            </a:r>
            <a:r>
              <a:rPr lang="en-US" sz="1800" dirty="0" err="1" smtClean="0"/>
              <a:t>nonummy</a:t>
            </a:r>
            <a:r>
              <a:rPr lang="en-US" sz="1800" dirty="0" smtClean="0"/>
              <a:t> </a:t>
            </a:r>
            <a:r>
              <a:rPr lang="en-US" sz="1800" dirty="0" err="1" smtClean="0"/>
              <a:t>nibh</a:t>
            </a:r>
            <a:r>
              <a:rPr lang="en-US" sz="1800" dirty="0" smtClean="0"/>
              <a:t> </a:t>
            </a:r>
            <a:r>
              <a:rPr lang="en-US" sz="1800" dirty="0" err="1" smtClean="0"/>
              <a:t>euismod</a:t>
            </a:r>
            <a:r>
              <a:rPr lang="en-US" sz="1800" dirty="0" smtClean="0"/>
              <a:t> </a:t>
            </a:r>
            <a:r>
              <a:rPr lang="en-US" sz="1800" dirty="0" err="1" smtClean="0"/>
              <a:t>tincidunt</a:t>
            </a:r>
            <a:r>
              <a:rPr lang="en-US" sz="1800" dirty="0" smtClean="0"/>
              <a:t> </a:t>
            </a:r>
            <a:r>
              <a:rPr lang="en-US" sz="1800" dirty="0" err="1" smtClean="0"/>
              <a:t>ut</a:t>
            </a:r>
            <a:r>
              <a:rPr lang="en-US" sz="1800" dirty="0" smtClean="0"/>
              <a:t> </a:t>
            </a:r>
            <a:r>
              <a:rPr lang="en-US" sz="1800" dirty="0" err="1" smtClean="0"/>
              <a:t>laoreet</a:t>
            </a:r>
            <a:r>
              <a:rPr lang="en-US" sz="1800" dirty="0" smtClean="0"/>
              <a:t> </a:t>
            </a:r>
            <a:r>
              <a:rPr lang="en-US" sz="1800" dirty="0" err="1" smtClean="0"/>
              <a:t>dolore</a:t>
            </a:r>
            <a:r>
              <a:rPr lang="en-US" sz="1800" dirty="0" smtClean="0"/>
              <a:t> magna </a:t>
            </a:r>
            <a:r>
              <a:rPr lang="en-US" sz="1800" dirty="0" err="1" smtClean="0"/>
              <a:t>aliquam</a:t>
            </a:r>
            <a:r>
              <a:rPr lang="en-US" sz="1800" dirty="0" smtClean="0"/>
              <a:t> </a:t>
            </a:r>
            <a:r>
              <a:rPr lang="en-US" sz="1800" dirty="0" err="1" smtClean="0"/>
              <a:t>erat</a:t>
            </a:r>
            <a:r>
              <a:rPr lang="en-US" sz="1800" dirty="0" smtClean="0"/>
              <a:t> </a:t>
            </a:r>
            <a:r>
              <a:rPr lang="en-US" sz="1800" dirty="0" err="1" smtClean="0"/>
              <a:t>volutpat</a:t>
            </a:r>
            <a:r>
              <a:rPr lang="en-US" sz="1800" dirty="0" smtClean="0"/>
              <a:t>. </a:t>
            </a:r>
            <a:r>
              <a:rPr lang="en-US" sz="1800" dirty="0" err="1" smtClean="0"/>
              <a:t>Ut</a:t>
            </a:r>
            <a:r>
              <a:rPr lang="en-US" sz="1800" dirty="0" smtClean="0"/>
              <a:t> </a:t>
            </a:r>
            <a:r>
              <a:rPr lang="en-US" sz="1800" dirty="0" err="1" smtClean="0"/>
              <a:t>wisi</a:t>
            </a:r>
            <a:r>
              <a:rPr lang="en-US" sz="1800" dirty="0" smtClean="0"/>
              <a:t> </a:t>
            </a:r>
            <a:r>
              <a:rPr lang="en-US" sz="1800" dirty="0" err="1" smtClean="0"/>
              <a:t>enim</a:t>
            </a:r>
            <a:r>
              <a:rPr lang="en-US" sz="1800" dirty="0" smtClean="0"/>
              <a:t> ad minim </a:t>
            </a:r>
            <a:r>
              <a:rPr lang="en-US" sz="1800" dirty="0" err="1" smtClean="0"/>
              <a:t>veniam</a:t>
            </a:r>
            <a:r>
              <a:rPr lang="en-US" sz="1800" dirty="0" smtClean="0"/>
              <a:t>, </a:t>
            </a:r>
            <a:r>
              <a:rPr lang="en-US" sz="1800" dirty="0" err="1" smtClean="0"/>
              <a:t>quis</a:t>
            </a:r>
            <a:r>
              <a:rPr lang="en-US" sz="1800" dirty="0" smtClean="0"/>
              <a:t> </a:t>
            </a:r>
            <a:r>
              <a:rPr lang="en-US" sz="1800" dirty="0" err="1" smtClean="0"/>
              <a:t>nostrud</a:t>
            </a:r>
            <a:r>
              <a:rPr lang="en-US" sz="1800" dirty="0" smtClean="0"/>
              <a:t> </a:t>
            </a:r>
            <a:r>
              <a:rPr lang="en-US" sz="1800" dirty="0" err="1" smtClean="0"/>
              <a:t>exerci</a:t>
            </a:r>
            <a:r>
              <a:rPr lang="en-US" sz="1800" dirty="0" smtClean="0"/>
              <a:t> </a:t>
            </a:r>
            <a:r>
              <a:rPr lang="en-US" sz="1800" dirty="0" err="1" smtClean="0"/>
              <a:t>tation</a:t>
            </a:r>
            <a:r>
              <a:rPr lang="en-US" sz="1800" dirty="0" smtClean="0"/>
              <a:t> </a:t>
            </a:r>
            <a:r>
              <a:rPr lang="en-US" sz="1800" dirty="0" err="1" smtClean="0"/>
              <a:t>ullamcorper</a:t>
            </a:r>
            <a:r>
              <a:rPr lang="en-US" sz="1800" dirty="0" smtClean="0"/>
              <a:t> </a:t>
            </a:r>
            <a:r>
              <a:rPr lang="en-US" sz="1800" dirty="0" err="1" smtClean="0"/>
              <a:t>suscipit</a:t>
            </a:r>
            <a:r>
              <a:rPr lang="en-US" sz="1800" dirty="0" smtClean="0"/>
              <a:t>. </a:t>
            </a:r>
            <a:r>
              <a:rPr lang="en-US" sz="1800" dirty="0" err="1" smtClean="0"/>
              <a:t>Lorem</a:t>
            </a:r>
            <a:r>
              <a:rPr lang="en-US" sz="1800" dirty="0" smtClean="0"/>
              <a:t> </a:t>
            </a:r>
            <a:r>
              <a:rPr lang="en-US" sz="1800" dirty="0" err="1" smtClean="0"/>
              <a:t>ipsum</a:t>
            </a:r>
            <a:r>
              <a:rPr lang="en-US" sz="1800" dirty="0" smtClean="0"/>
              <a:t> dolor sit </a:t>
            </a:r>
            <a:r>
              <a:rPr lang="en-US" sz="1800" dirty="0" err="1" smtClean="0"/>
              <a:t>amet</a:t>
            </a:r>
            <a:r>
              <a:rPr lang="en-US" sz="1800" dirty="0" smtClean="0"/>
              <a:t>, </a:t>
            </a:r>
            <a:r>
              <a:rPr lang="en-US" sz="1800" dirty="0" err="1" smtClean="0"/>
              <a:t>consectetuer</a:t>
            </a:r>
            <a:r>
              <a:rPr lang="en-US" sz="1800" dirty="0" smtClean="0"/>
              <a:t> </a:t>
            </a:r>
            <a:r>
              <a:rPr lang="en-US" sz="1800" dirty="0" err="1" smtClean="0"/>
              <a:t>adipiscing</a:t>
            </a:r>
            <a:r>
              <a:rPr lang="en-US" sz="1800" dirty="0" smtClean="0"/>
              <a:t> </a:t>
            </a:r>
            <a:r>
              <a:rPr lang="en-US" sz="1800" dirty="0" err="1" smtClean="0"/>
              <a:t>elit</a:t>
            </a:r>
            <a:r>
              <a:rPr lang="en-US" sz="1800" dirty="0" smtClean="0"/>
              <a:t>, </a:t>
            </a:r>
            <a:r>
              <a:rPr lang="en-US" sz="1800" dirty="0" err="1" smtClean="0"/>
              <a:t>sed</a:t>
            </a:r>
            <a:r>
              <a:rPr lang="en-US" sz="1800" dirty="0" smtClean="0"/>
              <a:t> </a:t>
            </a:r>
            <a:r>
              <a:rPr lang="en-US" sz="1800" dirty="0" err="1" smtClean="0"/>
              <a:t>diam</a:t>
            </a:r>
            <a:r>
              <a:rPr lang="en-US" sz="1800" dirty="0" smtClean="0"/>
              <a:t> </a:t>
            </a:r>
            <a:r>
              <a:rPr lang="en-US" sz="1800" dirty="0" err="1" smtClean="0"/>
              <a:t>nonummy</a:t>
            </a:r>
            <a:r>
              <a:rPr lang="en-US" sz="1800" dirty="0" smtClean="0"/>
              <a:t> </a:t>
            </a:r>
            <a:r>
              <a:rPr lang="en-US" sz="1800" dirty="0" err="1" smtClean="0"/>
              <a:t>nibh</a:t>
            </a:r>
            <a:r>
              <a:rPr lang="en-US" sz="1800" dirty="0" smtClean="0"/>
              <a:t> </a:t>
            </a:r>
            <a:r>
              <a:rPr lang="en-US" sz="1800" dirty="0" err="1" smtClean="0"/>
              <a:t>euismod</a:t>
            </a:r>
            <a:r>
              <a:rPr lang="en-US" sz="1800" dirty="0" smtClean="0"/>
              <a:t> </a:t>
            </a:r>
            <a:r>
              <a:rPr lang="en-US" sz="1800" dirty="0" err="1" smtClean="0"/>
              <a:t>tincidunt</a:t>
            </a:r>
            <a:r>
              <a:rPr lang="en-US" sz="1800" dirty="0" smtClean="0"/>
              <a:t> </a:t>
            </a:r>
            <a:r>
              <a:rPr lang="en-US" sz="1800" dirty="0" err="1" smtClean="0"/>
              <a:t>ut</a:t>
            </a:r>
            <a:r>
              <a:rPr lang="en-US" sz="1800" dirty="0" smtClean="0"/>
              <a:t> </a:t>
            </a:r>
            <a:r>
              <a:rPr lang="en-US" sz="1800" dirty="0" err="1" smtClean="0"/>
              <a:t>laoreet</a:t>
            </a:r>
            <a:r>
              <a:rPr lang="en-US" sz="1800" dirty="0" smtClean="0"/>
              <a:t> </a:t>
            </a:r>
            <a:r>
              <a:rPr lang="en-US" sz="1800" dirty="0" err="1" smtClean="0"/>
              <a:t>dolore</a:t>
            </a:r>
            <a:r>
              <a:rPr lang="en-US" sz="1800" dirty="0" smtClean="0"/>
              <a:t> magna </a:t>
            </a:r>
            <a:r>
              <a:rPr lang="en-US" sz="1800" dirty="0" err="1" smtClean="0"/>
              <a:t>aliquam</a:t>
            </a:r>
            <a:r>
              <a:rPr lang="en-US" sz="1800" dirty="0" smtClean="0"/>
              <a:t> </a:t>
            </a:r>
            <a:r>
              <a:rPr lang="en-US" sz="1800" dirty="0" err="1" smtClean="0"/>
              <a:t>erat</a:t>
            </a:r>
            <a:r>
              <a:rPr lang="en-US" sz="1800" dirty="0" smtClean="0"/>
              <a:t> </a:t>
            </a:r>
            <a:r>
              <a:rPr lang="en-US" sz="1800" dirty="0" err="1" smtClean="0"/>
              <a:t>volutpat</a:t>
            </a:r>
            <a:r>
              <a:rPr lang="en-US" sz="1800" dirty="0" smtClean="0"/>
              <a:t>. </a:t>
            </a:r>
            <a:r>
              <a:rPr lang="en-US" sz="1800" dirty="0" err="1" smtClean="0"/>
              <a:t>Ut</a:t>
            </a:r>
            <a:r>
              <a:rPr lang="en-US" sz="1800" dirty="0" smtClean="0"/>
              <a:t> </a:t>
            </a:r>
            <a:r>
              <a:rPr lang="en-US" sz="1800" dirty="0" err="1" smtClean="0"/>
              <a:t>wisi</a:t>
            </a:r>
            <a:r>
              <a:rPr lang="en-US" sz="1800" dirty="0" smtClean="0"/>
              <a:t> </a:t>
            </a:r>
            <a:r>
              <a:rPr lang="en-US" sz="1800" dirty="0" err="1" smtClean="0"/>
              <a:t>enim</a:t>
            </a:r>
            <a:r>
              <a:rPr lang="en-US" sz="1800" dirty="0" smtClean="0"/>
              <a:t> ad minim </a:t>
            </a:r>
            <a:r>
              <a:rPr lang="en-US" sz="1800" dirty="0" err="1" smtClean="0"/>
              <a:t>veniam</a:t>
            </a:r>
            <a:r>
              <a:rPr lang="en-US" sz="1800" dirty="0" smtClean="0"/>
              <a:t>, </a:t>
            </a:r>
            <a:r>
              <a:rPr lang="en-US" sz="1800" dirty="0" err="1" smtClean="0"/>
              <a:t>quis</a:t>
            </a:r>
            <a:r>
              <a:rPr lang="en-US" sz="1800" dirty="0" smtClean="0"/>
              <a:t> </a:t>
            </a:r>
            <a:r>
              <a:rPr lang="en-US" sz="1800" dirty="0" err="1" smtClean="0"/>
              <a:t>nostrud</a:t>
            </a:r>
            <a:r>
              <a:rPr lang="en-US" sz="1800" dirty="0" smtClean="0"/>
              <a:t> </a:t>
            </a:r>
            <a:r>
              <a:rPr lang="en-US" sz="1800" dirty="0" err="1" smtClean="0"/>
              <a:t>exerci</a:t>
            </a:r>
            <a:r>
              <a:rPr lang="en-US" sz="1800" dirty="0" smtClean="0"/>
              <a:t> </a:t>
            </a:r>
            <a:r>
              <a:rPr lang="en-US" sz="1800" dirty="0" err="1" smtClean="0"/>
              <a:t>tation</a:t>
            </a:r>
            <a:r>
              <a:rPr lang="en-US" sz="1800" dirty="0" smtClean="0"/>
              <a:t> </a:t>
            </a:r>
            <a:r>
              <a:rPr lang="en-US" sz="1800" dirty="0" err="1" smtClean="0"/>
              <a:t>ullamcorper</a:t>
            </a:r>
            <a:r>
              <a:rPr lang="en-US" sz="1800" dirty="0" smtClean="0"/>
              <a:t> </a:t>
            </a:r>
            <a:r>
              <a:rPr lang="en-US" sz="1800" dirty="0" err="1" smtClean="0"/>
              <a:t>suscipit</a:t>
            </a:r>
            <a:r>
              <a:rPr lang="en-US" sz="1800" dirty="0" smtClean="0"/>
              <a:t>.</a:t>
            </a:r>
          </a:p>
          <a:p>
            <a:r>
              <a:rPr lang="en-US" sz="1800" dirty="0" err="1" smtClean="0"/>
              <a:t>Lorem</a:t>
            </a:r>
            <a:r>
              <a:rPr lang="en-US" sz="1800" dirty="0" smtClean="0"/>
              <a:t> </a:t>
            </a:r>
            <a:r>
              <a:rPr lang="en-US" sz="1800" dirty="0" err="1" smtClean="0"/>
              <a:t>ipsum</a:t>
            </a:r>
            <a:r>
              <a:rPr lang="en-US" sz="1800" dirty="0" smtClean="0"/>
              <a:t> dolor sit </a:t>
            </a:r>
            <a:r>
              <a:rPr lang="en-US" sz="1800" dirty="0" err="1" smtClean="0"/>
              <a:t>amet</a:t>
            </a:r>
            <a:r>
              <a:rPr lang="en-US" sz="1800" dirty="0" smtClean="0"/>
              <a:t>, </a:t>
            </a:r>
            <a:r>
              <a:rPr lang="en-US" sz="1800" dirty="0" err="1" smtClean="0"/>
              <a:t>consectetuer</a:t>
            </a:r>
            <a:r>
              <a:rPr lang="en-US" sz="1800" dirty="0" smtClean="0"/>
              <a:t> </a:t>
            </a:r>
            <a:r>
              <a:rPr lang="en-US" sz="1800" dirty="0" err="1" smtClean="0"/>
              <a:t>adipiscing</a:t>
            </a:r>
            <a:r>
              <a:rPr lang="en-US" sz="1800" dirty="0" smtClean="0"/>
              <a:t> </a:t>
            </a:r>
            <a:r>
              <a:rPr lang="en-US" sz="1800" dirty="0" err="1" smtClean="0"/>
              <a:t>elit</a:t>
            </a:r>
            <a:r>
              <a:rPr lang="en-US" sz="1800" dirty="0" smtClean="0"/>
              <a:t>, </a:t>
            </a:r>
            <a:r>
              <a:rPr lang="en-US" sz="1800" dirty="0" err="1" smtClean="0"/>
              <a:t>sed</a:t>
            </a:r>
            <a:r>
              <a:rPr lang="en-US" sz="1800" dirty="0" smtClean="0"/>
              <a:t> </a:t>
            </a:r>
            <a:r>
              <a:rPr lang="en-US" sz="1800" dirty="0" err="1" smtClean="0"/>
              <a:t>diam</a:t>
            </a:r>
            <a:r>
              <a:rPr lang="en-US" sz="1800" dirty="0" smtClean="0"/>
              <a:t> </a:t>
            </a:r>
            <a:r>
              <a:rPr lang="en-US" sz="1800" dirty="0" err="1" smtClean="0"/>
              <a:t>nonummy</a:t>
            </a:r>
            <a:r>
              <a:rPr lang="en-US" sz="1800" dirty="0" smtClean="0"/>
              <a:t> </a:t>
            </a:r>
            <a:r>
              <a:rPr lang="en-US" sz="1800" dirty="0" err="1" smtClean="0"/>
              <a:t>nibh</a:t>
            </a:r>
            <a:r>
              <a:rPr lang="en-US" sz="1800" dirty="0" smtClean="0"/>
              <a:t> </a:t>
            </a:r>
            <a:r>
              <a:rPr lang="en-US" sz="1800" dirty="0" err="1" smtClean="0"/>
              <a:t>euismod</a:t>
            </a:r>
            <a:r>
              <a:rPr lang="en-US" sz="1800" dirty="0" smtClean="0"/>
              <a:t> </a:t>
            </a:r>
            <a:r>
              <a:rPr lang="en-US" sz="1800" dirty="0" err="1" smtClean="0"/>
              <a:t>tincidunt</a:t>
            </a:r>
            <a:r>
              <a:rPr lang="en-US" sz="1800" dirty="0" smtClean="0"/>
              <a:t> </a:t>
            </a:r>
            <a:r>
              <a:rPr lang="en-US" sz="1800" dirty="0" err="1" smtClean="0"/>
              <a:t>ut</a:t>
            </a:r>
            <a:r>
              <a:rPr lang="en-US" sz="1800" dirty="0" smtClean="0"/>
              <a:t> </a:t>
            </a:r>
            <a:r>
              <a:rPr lang="en-US" sz="1800" dirty="0" err="1" smtClean="0"/>
              <a:t>laoreet</a:t>
            </a:r>
            <a:r>
              <a:rPr lang="en-US" sz="1800" dirty="0" smtClean="0"/>
              <a:t> </a:t>
            </a:r>
            <a:r>
              <a:rPr lang="en-US" sz="1800" dirty="0" err="1" smtClean="0"/>
              <a:t>dolore</a:t>
            </a:r>
            <a:r>
              <a:rPr lang="en-US" sz="1800" dirty="0" smtClean="0"/>
              <a:t> magna </a:t>
            </a:r>
            <a:r>
              <a:rPr lang="en-US" sz="1800" dirty="0" err="1" smtClean="0"/>
              <a:t>nostrud</a:t>
            </a:r>
            <a:r>
              <a:rPr lang="en-US" sz="1800" dirty="0" smtClean="0"/>
              <a:t> </a:t>
            </a:r>
            <a:r>
              <a:rPr lang="en-US" sz="1800" dirty="0" err="1" smtClean="0"/>
              <a:t>exerci</a:t>
            </a:r>
            <a:r>
              <a:rPr lang="en-US" sz="1800" dirty="0" smtClean="0"/>
              <a:t> </a:t>
            </a:r>
            <a:r>
              <a:rPr lang="en-US" sz="1800" dirty="0" err="1" smtClean="0"/>
              <a:t>tation</a:t>
            </a:r>
            <a:r>
              <a:rPr lang="en-US" sz="1800" dirty="0" smtClean="0"/>
              <a:t> </a:t>
            </a:r>
            <a:r>
              <a:rPr lang="en-US" sz="1800" dirty="0" err="1" smtClean="0"/>
              <a:t>ullamcorper</a:t>
            </a:r>
            <a:r>
              <a:rPr lang="en-US" sz="1800" dirty="0" smtClean="0"/>
              <a:t> </a:t>
            </a:r>
            <a:r>
              <a:rPr lang="en-US" sz="1800" dirty="0" err="1" smtClean="0"/>
              <a:t>suscipit</a:t>
            </a:r>
            <a:r>
              <a:rPr lang="en-US" sz="1800" dirty="0" smtClean="0"/>
              <a:t>. Lorem ipsum</a:t>
            </a:r>
          </a:p>
        </p:txBody>
      </p:sp>
      <p:sp>
        <p:nvSpPr>
          <p:cNvPr id="10" name="Title 1"/>
          <p:cNvSpPr>
            <a:spLocks noGrp="1"/>
          </p:cNvSpPr>
          <p:nvPr>
            <p:ph type="ctrTitle" hasCustomPrompt="1"/>
          </p:nvPr>
        </p:nvSpPr>
        <p:spPr>
          <a:xfrm>
            <a:off x="493904" y="3040476"/>
            <a:ext cx="2743915" cy="515526"/>
          </a:xfrm>
          <a:prstGeom prst="rect">
            <a:avLst/>
          </a:prstGeom>
        </p:spPr>
        <p:txBody>
          <a:bodyPr lIns="0" rIns="0" anchor="b" anchorCtr="0">
            <a:spAutoFit/>
          </a:bodyPr>
          <a:lstStyle>
            <a:lvl1pPr algn="l">
              <a:lnSpc>
                <a:spcPct val="90000"/>
              </a:lnSpc>
              <a:defRPr sz="3000" b="0" i="0">
                <a:solidFill>
                  <a:schemeClr val="bg2"/>
                </a:solidFill>
                <a:latin typeface="SapientSansBold"/>
                <a:cs typeface="SapientSansBold"/>
              </a:defRPr>
            </a:lvl1pPr>
          </a:lstStyle>
          <a:p>
            <a:pPr lvl="0"/>
            <a:r>
              <a:rPr lang="en-US" dirty="0" smtClean="0"/>
              <a:t>SLIDE TITLE</a:t>
            </a:r>
          </a:p>
        </p:txBody>
      </p:sp>
      <p:cxnSp>
        <p:nvCxnSpPr>
          <p:cNvPr id="11" name="Straight Connector 3"/>
          <p:cNvCxnSpPr>
            <a:cxnSpLocks noChangeShapeType="1"/>
          </p:cNvCxnSpPr>
          <p:nvPr userDrawn="1"/>
        </p:nvCxnSpPr>
        <p:spPr bwMode="auto">
          <a:xfrm>
            <a:off x="487295" y="3721078"/>
            <a:ext cx="347055" cy="511"/>
          </a:xfrm>
          <a:prstGeom prst="line">
            <a:avLst/>
          </a:prstGeom>
          <a:noFill/>
          <a:ln w="34925">
            <a:solidFill>
              <a:schemeClr val="accent1"/>
            </a:solidFill>
            <a:round/>
            <a:headEnd/>
            <a:tailEnd/>
          </a:ln>
        </p:spPr>
      </p:cxnSp>
    </p:spTree>
    <p:extLst>
      <p:ext uri="{BB962C8B-B14F-4D97-AF65-F5344CB8AC3E}">
        <p14:creationId xmlns:p14="http://schemas.microsoft.com/office/powerpoint/2010/main" val="40297212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umn Right — White">
    <p:spTree>
      <p:nvGrpSpPr>
        <p:cNvPr id="1" name=""/>
        <p:cNvGrpSpPr/>
        <p:nvPr/>
      </p:nvGrpSpPr>
      <p:grpSpPr>
        <a:xfrm>
          <a:off x="0" y="0"/>
          <a:ext cx="0" cy="0"/>
          <a:chOff x="0" y="0"/>
          <a:chExt cx="0" cy="0"/>
        </a:xfrm>
      </p:grpSpPr>
      <p:sp>
        <p:nvSpPr>
          <p:cNvPr id="7" name="Subtitle 2"/>
          <p:cNvSpPr>
            <a:spLocks noGrp="1"/>
          </p:cNvSpPr>
          <p:nvPr>
            <p:ph type="subTitle" idx="1" hasCustomPrompt="1"/>
          </p:nvPr>
        </p:nvSpPr>
        <p:spPr>
          <a:xfrm>
            <a:off x="3591860" y="1082307"/>
            <a:ext cx="5041943" cy="415498"/>
          </a:xfrm>
          <a:prstGeom prst="rect">
            <a:avLst/>
          </a:prstGeom>
        </p:spPr>
        <p:txBody>
          <a:bodyPr anchor="ctr" anchorCtr="0">
            <a:spAutoFit/>
          </a:bodyPr>
          <a:lstStyle>
            <a:lvl1pPr marL="0" indent="0" algn="l">
              <a:spcBef>
                <a:spcPts val="0"/>
              </a:spcBef>
              <a:spcAft>
                <a:spcPts val="2000"/>
              </a:spcAft>
              <a:buClr>
                <a:schemeClr val="tx1"/>
              </a:buClr>
              <a:buFont typeface="Wingdings" charset="2"/>
              <a:buNone/>
              <a:tabLst/>
              <a:defRPr sz="2000" b="0" i="0">
                <a:solidFill>
                  <a:schemeClr val="tx2"/>
                </a:solidFill>
                <a:latin typeface="SapientCentroSlab-Light"/>
                <a:cs typeface="SapientCentroSlab-Ligh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a:t>
            </a:r>
          </a:p>
        </p:txBody>
      </p:sp>
      <p:sp>
        <p:nvSpPr>
          <p:cNvPr id="8" name="Text Box 14"/>
          <p:cNvSpPr txBox="1">
            <a:spLocks noChangeArrowheads="1"/>
          </p:cNvSpPr>
          <p:nvPr userDrawn="1"/>
        </p:nvSpPr>
        <p:spPr bwMode="auto">
          <a:xfrm>
            <a:off x="8456831" y="6438901"/>
            <a:ext cx="307261" cy="155171"/>
          </a:xfrm>
          <a:prstGeom prst="rect">
            <a:avLst/>
          </a:prstGeom>
          <a:noFill/>
          <a:ln w="9525">
            <a:noFill/>
            <a:miter lim="800000"/>
            <a:headEnd/>
            <a:tailEnd/>
          </a:ln>
          <a:effectLst/>
        </p:spPr>
        <p:txBody>
          <a:bodyPr lIns="0" tIns="0" rIns="0" bIns="0">
            <a:spAutoFit/>
          </a:bodyPr>
          <a:lstStyle>
            <a:lvl1pPr defTabSz="912813" eaLnBrk="0" hangingPunct="0">
              <a:tabLst>
                <a:tab pos="11025188" algn="r"/>
              </a:tabLst>
              <a:defRPr sz="2400">
                <a:solidFill>
                  <a:schemeClr val="tx1"/>
                </a:solidFill>
                <a:latin typeface="Georgia" charset="0"/>
                <a:ea typeface="ＭＳ Ｐゴシック" charset="0"/>
                <a:cs typeface="ＭＳ Ｐゴシック" charset="0"/>
              </a:defRPr>
            </a:lvl1pPr>
            <a:lvl2pPr marL="37931725" indent="-37474525" defTabSz="912813" eaLnBrk="0" hangingPunct="0">
              <a:tabLst>
                <a:tab pos="11025188" algn="r"/>
              </a:tabLst>
              <a:defRPr sz="2400">
                <a:solidFill>
                  <a:schemeClr val="tx1"/>
                </a:solidFill>
                <a:latin typeface="Georgia" charset="0"/>
                <a:ea typeface="ＭＳ Ｐゴシック" charset="0"/>
              </a:defRPr>
            </a:lvl2pPr>
            <a:lvl3pPr eaLnBrk="0" hangingPunct="0">
              <a:tabLst>
                <a:tab pos="11025188" algn="r"/>
              </a:tabLst>
              <a:defRPr sz="2400">
                <a:solidFill>
                  <a:schemeClr val="tx1"/>
                </a:solidFill>
                <a:latin typeface="Georgia" charset="0"/>
                <a:ea typeface="ＭＳ Ｐゴシック" charset="0"/>
              </a:defRPr>
            </a:lvl3pPr>
            <a:lvl4pPr eaLnBrk="0" hangingPunct="0">
              <a:tabLst>
                <a:tab pos="11025188" algn="r"/>
              </a:tabLst>
              <a:defRPr sz="2400">
                <a:solidFill>
                  <a:schemeClr val="tx1"/>
                </a:solidFill>
                <a:latin typeface="Georgia" charset="0"/>
                <a:ea typeface="ＭＳ Ｐゴシック" charset="0"/>
              </a:defRPr>
            </a:lvl4pPr>
            <a:lvl5pPr eaLnBrk="0" hangingPunct="0">
              <a:tabLst>
                <a:tab pos="11025188" algn="r"/>
              </a:tabLst>
              <a:defRPr sz="2400">
                <a:solidFill>
                  <a:schemeClr val="tx1"/>
                </a:solidFill>
                <a:latin typeface="Georgia" charset="0"/>
                <a:ea typeface="ＭＳ Ｐゴシック" charset="0"/>
              </a:defRPr>
            </a:lvl5pPr>
            <a:lvl6pPr marL="457200" eaLnBrk="0" fontAlgn="base" hangingPunct="0">
              <a:spcBef>
                <a:spcPct val="0"/>
              </a:spcBef>
              <a:spcAft>
                <a:spcPct val="0"/>
              </a:spcAft>
              <a:tabLst>
                <a:tab pos="11025188" algn="r"/>
              </a:tabLst>
              <a:defRPr sz="2400">
                <a:solidFill>
                  <a:schemeClr val="tx1"/>
                </a:solidFill>
                <a:latin typeface="Georgia" charset="0"/>
                <a:ea typeface="ＭＳ Ｐゴシック" charset="0"/>
              </a:defRPr>
            </a:lvl6pPr>
            <a:lvl7pPr marL="914400" eaLnBrk="0" fontAlgn="base" hangingPunct="0">
              <a:spcBef>
                <a:spcPct val="0"/>
              </a:spcBef>
              <a:spcAft>
                <a:spcPct val="0"/>
              </a:spcAft>
              <a:tabLst>
                <a:tab pos="11025188" algn="r"/>
              </a:tabLst>
              <a:defRPr sz="2400">
                <a:solidFill>
                  <a:schemeClr val="tx1"/>
                </a:solidFill>
                <a:latin typeface="Georgia" charset="0"/>
                <a:ea typeface="ＭＳ Ｐゴシック" charset="0"/>
              </a:defRPr>
            </a:lvl7pPr>
            <a:lvl8pPr marL="1371600" eaLnBrk="0" fontAlgn="base" hangingPunct="0">
              <a:spcBef>
                <a:spcPct val="0"/>
              </a:spcBef>
              <a:spcAft>
                <a:spcPct val="0"/>
              </a:spcAft>
              <a:tabLst>
                <a:tab pos="11025188" algn="r"/>
              </a:tabLst>
              <a:defRPr sz="2400">
                <a:solidFill>
                  <a:schemeClr val="tx1"/>
                </a:solidFill>
                <a:latin typeface="Georgia" charset="0"/>
                <a:ea typeface="ＭＳ Ｐゴシック" charset="0"/>
              </a:defRPr>
            </a:lvl8pPr>
            <a:lvl9pPr marL="1828800" eaLnBrk="0" fontAlgn="base" hangingPunct="0">
              <a:spcBef>
                <a:spcPct val="0"/>
              </a:spcBef>
              <a:spcAft>
                <a:spcPct val="0"/>
              </a:spcAft>
              <a:tabLst>
                <a:tab pos="11025188" algn="r"/>
              </a:tabLst>
              <a:defRPr sz="2400">
                <a:solidFill>
                  <a:schemeClr val="tx1"/>
                </a:solidFill>
                <a:latin typeface="Georgia" charset="0"/>
                <a:ea typeface="ＭＳ Ｐゴシック" charset="0"/>
              </a:defRPr>
            </a:lvl9pPr>
          </a:lstStyle>
          <a:p>
            <a:pPr algn="r">
              <a:lnSpc>
                <a:spcPct val="101000"/>
              </a:lnSpc>
              <a:spcBef>
                <a:spcPct val="50000"/>
              </a:spcBef>
              <a:defRPr/>
            </a:pPr>
            <a:r>
              <a:rPr lang="en-US" sz="1000" b="1" dirty="0" smtClean="0">
                <a:solidFill>
                  <a:srgbClr val="7F7F7F"/>
                </a:solidFill>
                <a:latin typeface="SapientSansRegular"/>
                <a:cs typeface="SapientSansRegular"/>
              </a:rPr>
              <a:t> </a:t>
            </a:r>
            <a:fld id="{D00EF7BC-32C0-6242-9E2B-93B833620A18}" type="slidenum">
              <a:rPr lang="en-US" sz="1000" b="1" smtClean="0">
                <a:solidFill>
                  <a:srgbClr val="7F7F7F"/>
                </a:solidFill>
                <a:latin typeface="SapientSansRegular"/>
                <a:cs typeface="SapientSansRegular"/>
              </a:rPr>
              <a:pPr algn="r">
                <a:lnSpc>
                  <a:spcPct val="101000"/>
                </a:lnSpc>
                <a:spcBef>
                  <a:spcPct val="50000"/>
                </a:spcBef>
                <a:defRPr/>
              </a:pPr>
              <a:t>‹#›</a:t>
            </a:fld>
            <a:endParaRPr lang="en-US" sz="1000" b="1" dirty="0" smtClean="0">
              <a:solidFill>
                <a:srgbClr val="7F7F7F"/>
              </a:solidFill>
              <a:latin typeface="SapientSansRegular"/>
              <a:cs typeface="SapientSansRegular"/>
            </a:endParaRPr>
          </a:p>
        </p:txBody>
      </p:sp>
      <p:sp>
        <p:nvSpPr>
          <p:cNvPr id="14" name="Text Placeholder 13"/>
          <p:cNvSpPr>
            <a:spLocks noGrp="1"/>
          </p:cNvSpPr>
          <p:nvPr>
            <p:ph type="body" sz="quarter" idx="10" hasCustomPrompt="1"/>
          </p:nvPr>
        </p:nvSpPr>
        <p:spPr>
          <a:xfrm>
            <a:off x="3591861" y="1647661"/>
            <a:ext cx="5043164" cy="4124207"/>
          </a:xfrm>
          <a:prstGeom prst="rect">
            <a:avLst/>
          </a:prstGeom>
        </p:spPr>
        <p:txBody>
          <a:bodyPr wrap="square">
            <a:spAutoFit/>
          </a:bodyPr>
          <a:lstStyle>
            <a:lvl1pPr>
              <a:spcBef>
                <a:spcPts val="0"/>
              </a:spcBef>
              <a:spcAft>
                <a:spcPts val="1200"/>
              </a:spcAft>
              <a:defRPr sz="1600" b="0" i="0" baseline="0">
                <a:solidFill>
                  <a:schemeClr val="accent5"/>
                </a:solidFill>
                <a:latin typeface="SapientCentroSlab-Thin"/>
                <a:cs typeface="SapientCentroSlab-Thin"/>
              </a:defRPr>
            </a:lvl1pPr>
          </a:lstStyle>
          <a:p>
            <a:r>
              <a:rPr lang="en-US" sz="1800" dirty="0" smtClean="0"/>
              <a:t>Lorem ipsum dolor sit amet, consectetuer adipiscing elit, sed diam nonummy nibh euismod tincidunt ut laoreet dolore magna aliquam erat volutpat. Ut wisi enim ad minim veniam, quis nostrud exerci tation ullamcorper suscipit. Lorem ipsum dolor sit amet, consectetuer adipiscing elit, sed diam nonummy nibh euismod tincidunt ut laoreet dolore magna aliquam erat volutpat. Ut wisi enim ad minim veniam, quis nostrud exerci tation ullamcorper suscipit.</a:t>
            </a:r>
          </a:p>
          <a:p>
            <a:r>
              <a:rPr lang="en-US" sz="1800" dirty="0" smtClean="0"/>
              <a:t>Lorem ipsum dolor sit amet, consectetuer adipiscing elit, sed diam nonummy nibh euismod tincidunt ut laoreet dolore magna nostrud exerci tation ullamcorper suscipit. Lorem ipsum</a:t>
            </a:r>
          </a:p>
        </p:txBody>
      </p:sp>
      <p:sp>
        <p:nvSpPr>
          <p:cNvPr id="9" name="Title 1"/>
          <p:cNvSpPr>
            <a:spLocks noGrp="1"/>
          </p:cNvSpPr>
          <p:nvPr>
            <p:ph type="ctrTitle" hasCustomPrompt="1"/>
          </p:nvPr>
        </p:nvSpPr>
        <p:spPr>
          <a:xfrm>
            <a:off x="493904" y="3040476"/>
            <a:ext cx="2743915" cy="515526"/>
          </a:xfrm>
          <a:prstGeom prst="rect">
            <a:avLst/>
          </a:prstGeom>
        </p:spPr>
        <p:txBody>
          <a:bodyPr lIns="0" rIns="0" anchor="b" anchorCtr="0">
            <a:spAutoFit/>
          </a:bodyPr>
          <a:lstStyle>
            <a:lvl1pPr algn="l">
              <a:lnSpc>
                <a:spcPct val="90000"/>
              </a:lnSpc>
              <a:defRPr sz="3000" b="0" i="0">
                <a:solidFill>
                  <a:schemeClr val="tx1"/>
                </a:solidFill>
                <a:latin typeface="SapientSansBold"/>
                <a:cs typeface="SapientSansBold"/>
              </a:defRPr>
            </a:lvl1pPr>
          </a:lstStyle>
          <a:p>
            <a:pPr lvl="0"/>
            <a:r>
              <a:rPr lang="en-US" dirty="0" smtClean="0"/>
              <a:t>SLIDE TITLE</a:t>
            </a:r>
          </a:p>
        </p:txBody>
      </p:sp>
      <p:cxnSp>
        <p:nvCxnSpPr>
          <p:cNvPr id="10" name="Straight Connector 3"/>
          <p:cNvCxnSpPr>
            <a:cxnSpLocks noChangeShapeType="1"/>
          </p:cNvCxnSpPr>
          <p:nvPr userDrawn="1"/>
        </p:nvCxnSpPr>
        <p:spPr bwMode="auto">
          <a:xfrm>
            <a:off x="487295" y="3721078"/>
            <a:ext cx="347055" cy="511"/>
          </a:xfrm>
          <a:prstGeom prst="line">
            <a:avLst/>
          </a:prstGeom>
          <a:noFill/>
          <a:ln w="34925">
            <a:solidFill>
              <a:schemeClr val="accent1"/>
            </a:solidFill>
            <a:round/>
            <a:headEnd/>
            <a:tailEnd/>
          </a:ln>
        </p:spPr>
      </p:cxnSp>
    </p:spTree>
    <p:extLst>
      <p:ext uri="{BB962C8B-B14F-4D97-AF65-F5344CB8AC3E}">
        <p14:creationId xmlns:p14="http://schemas.microsoft.com/office/powerpoint/2010/main" val="35000565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Text Box 14"/>
          <p:cNvSpPr txBox="1">
            <a:spLocks noChangeArrowheads="1"/>
          </p:cNvSpPr>
          <p:nvPr userDrawn="1"/>
        </p:nvSpPr>
        <p:spPr bwMode="auto">
          <a:xfrm>
            <a:off x="8456831" y="6438901"/>
            <a:ext cx="307261" cy="155171"/>
          </a:xfrm>
          <a:prstGeom prst="rect">
            <a:avLst/>
          </a:prstGeom>
          <a:noFill/>
          <a:ln w="9525">
            <a:noFill/>
            <a:miter lim="800000"/>
            <a:headEnd/>
            <a:tailEnd/>
          </a:ln>
          <a:effectLst/>
        </p:spPr>
        <p:txBody>
          <a:bodyPr lIns="0" tIns="0" rIns="0" bIns="0">
            <a:spAutoFit/>
          </a:bodyPr>
          <a:lstStyle>
            <a:lvl1pPr defTabSz="912813" eaLnBrk="0" hangingPunct="0">
              <a:tabLst>
                <a:tab pos="11025188" algn="r"/>
              </a:tabLst>
              <a:defRPr sz="2400">
                <a:solidFill>
                  <a:schemeClr val="tx1"/>
                </a:solidFill>
                <a:latin typeface="Georgia" charset="0"/>
                <a:ea typeface="ＭＳ Ｐゴシック" charset="0"/>
                <a:cs typeface="ＭＳ Ｐゴシック" charset="0"/>
              </a:defRPr>
            </a:lvl1pPr>
            <a:lvl2pPr marL="37931725" indent="-37474525" defTabSz="912813" eaLnBrk="0" hangingPunct="0">
              <a:tabLst>
                <a:tab pos="11025188" algn="r"/>
              </a:tabLst>
              <a:defRPr sz="2400">
                <a:solidFill>
                  <a:schemeClr val="tx1"/>
                </a:solidFill>
                <a:latin typeface="Georgia" charset="0"/>
                <a:ea typeface="ＭＳ Ｐゴシック" charset="0"/>
              </a:defRPr>
            </a:lvl2pPr>
            <a:lvl3pPr eaLnBrk="0" hangingPunct="0">
              <a:tabLst>
                <a:tab pos="11025188" algn="r"/>
              </a:tabLst>
              <a:defRPr sz="2400">
                <a:solidFill>
                  <a:schemeClr val="tx1"/>
                </a:solidFill>
                <a:latin typeface="Georgia" charset="0"/>
                <a:ea typeface="ＭＳ Ｐゴシック" charset="0"/>
              </a:defRPr>
            </a:lvl3pPr>
            <a:lvl4pPr eaLnBrk="0" hangingPunct="0">
              <a:tabLst>
                <a:tab pos="11025188" algn="r"/>
              </a:tabLst>
              <a:defRPr sz="2400">
                <a:solidFill>
                  <a:schemeClr val="tx1"/>
                </a:solidFill>
                <a:latin typeface="Georgia" charset="0"/>
                <a:ea typeface="ＭＳ Ｐゴシック" charset="0"/>
              </a:defRPr>
            </a:lvl4pPr>
            <a:lvl5pPr eaLnBrk="0" hangingPunct="0">
              <a:tabLst>
                <a:tab pos="11025188" algn="r"/>
              </a:tabLst>
              <a:defRPr sz="2400">
                <a:solidFill>
                  <a:schemeClr val="tx1"/>
                </a:solidFill>
                <a:latin typeface="Georgia" charset="0"/>
                <a:ea typeface="ＭＳ Ｐゴシック" charset="0"/>
              </a:defRPr>
            </a:lvl5pPr>
            <a:lvl6pPr marL="457200" eaLnBrk="0" fontAlgn="base" hangingPunct="0">
              <a:spcBef>
                <a:spcPct val="0"/>
              </a:spcBef>
              <a:spcAft>
                <a:spcPct val="0"/>
              </a:spcAft>
              <a:tabLst>
                <a:tab pos="11025188" algn="r"/>
              </a:tabLst>
              <a:defRPr sz="2400">
                <a:solidFill>
                  <a:schemeClr val="tx1"/>
                </a:solidFill>
                <a:latin typeface="Georgia" charset="0"/>
                <a:ea typeface="ＭＳ Ｐゴシック" charset="0"/>
              </a:defRPr>
            </a:lvl6pPr>
            <a:lvl7pPr marL="914400" eaLnBrk="0" fontAlgn="base" hangingPunct="0">
              <a:spcBef>
                <a:spcPct val="0"/>
              </a:spcBef>
              <a:spcAft>
                <a:spcPct val="0"/>
              </a:spcAft>
              <a:tabLst>
                <a:tab pos="11025188" algn="r"/>
              </a:tabLst>
              <a:defRPr sz="2400">
                <a:solidFill>
                  <a:schemeClr val="tx1"/>
                </a:solidFill>
                <a:latin typeface="Georgia" charset="0"/>
                <a:ea typeface="ＭＳ Ｐゴシック" charset="0"/>
              </a:defRPr>
            </a:lvl7pPr>
            <a:lvl8pPr marL="1371600" eaLnBrk="0" fontAlgn="base" hangingPunct="0">
              <a:spcBef>
                <a:spcPct val="0"/>
              </a:spcBef>
              <a:spcAft>
                <a:spcPct val="0"/>
              </a:spcAft>
              <a:tabLst>
                <a:tab pos="11025188" algn="r"/>
              </a:tabLst>
              <a:defRPr sz="2400">
                <a:solidFill>
                  <a:schemeClr val="tx1"/>
                </a:solidFill>
                <a:latin typeface="Georgia" charset="0"/>
                <a:ea typeface="ＭＳ Ｐゴシック" charset="0"/>
              </a:defRPr>
            </a:lvl8pPr>
            <a:lvl9pPr marL="1828800" eaLnBrk="0" fontAlgn="base" hangingPunct="0">
              <a:spcBef>
                <a:spcPct val="0"/>
              </a:spcBef>
              <a:spcAft>
                <a:spcPct val="0"/>
              </a:spcAft>
              <a:tabLst>
                <a:tab pos="11025188" algn="r"/>
              </a:tabLst>
              <a:defRPr sz="2400">
                <a:solidFill>
                  <a:schemeClr val="tx1"/>
                </a:solidFill>
                <a:latin typeface="Georgia" charset="0"/>
                <a:ea typeface="ＭＳ Ｐゴシック" charset="0"/>
              </a:defRPr>
            </a:lvl9pPr>
          </a:lstStyle>
          <a:p>
            <a:pPr algn="r">
              <a:lnSpc>
                <a:spcPct val="101000"/>
              </a:lnSpc>
              <a:spcBef>
                <a:spcPct val="50000"/>
              </a:spcBef>
              <a:defRPr/>
            </a:pPr>
            <a:r>
              <a:rPr lang="en-US" sz="1000" b="1" dirty="0" smtClean="0">
                <a:solidFill>
                  <a:srgbClr val="7F7F7F"/>
                </a:solidFill>
                <a:latin typeface="SapientSansRegular"/>
                <a:cs typeface="SapientSansRegular"/>
              </a:rPr>
              <a:t> </a:t>
            </a:r>
            <a:fld id="{D00EF7BC-32C0-6242-9E2B-93B833620A18}" type="slidenum">
              <a:rPr lang="en-US" sz="1000" b="1" smtClean="0">
                <a:solidFill>
                  <a:srgbClr val="7F7F7F"/>
                </a:solidFill>
                <a:latin typeface="SapientSansRegular"/>
                <a:cs typeface="SapientSansRegular"/>
              </a:rPr>
              <a:pPr algn="r">
                <a:lnSpc>
                  <a:spcPct val="101000"/>
                </a:lnSpc>
                <a:spcBef>
                  <a:spcPct val="50000"/>
                </a:spcBef>
                <a:defRPr/>
              </a:pPr>
              <a:t>‹#›</a:t>
            </a:fld>
            <a:endParaRPr lang="en-US" sz="1000" b="1" dirty="0" smtClean="0">
              <a:solidFill>
                <a:srgbClr val="7F7F7F"/>
              </a:solidFill>
              <a:latin typeface="SapientSansRegular"/>
              <a:cs typeface="SapientSansRegular"/>
            </a:endParaRPr>
          </a:p>
        </p:txBody>
      </p:sp>
    </p:spTree>
    <p:extLst>
      <p:ext uri="{BB962C8B-B14F-4D97-AF65-F5344CB8AC3E}">
        <p14:creationId xmlns:p14="http://schemas.microsoft.com/office/powerpoint/2010/main" val="15751515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ck Back Cover">
    <p:spTree>
      <p:nvGrpSpPr>
        <p:cNvPr id="1" name=""/>
        <p:cNvGrpSpPr/>
        <p:nvPr/>
      </p:nvGrpSpPr>
      <p:grpSpPr>
        <a:xfrm>
          <a:off x="0" y="0"/>
          <a:ext cx="0" cy="0"/>
          <a:chOff x="0" y="0"/>
          <a:chExt cx="0" cy="0"/>
        </a:xfrm>
      </p:grpSpPr>
      <p:pic>
        <p:nvPicPr>
          <p:cNvPr id="7" name="Picture 6" descr="bg_12.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8" name="Title 1"/>
          <p:cNvSpPr>
            <a:spLocks noGrp="1"/>
          </p:cNvSpPr>
          <p:nvPr>
            <p:ph type="ctrTitle" hasCustomPrompt="1"/>
          </p:nvPr>
        </p:nvSpPr>
        <p:spPr>
          <a:xfrm>
            <a:off x="493905" y="3170344"/>
            <a:ext cx="3519295" cy="515526"/>
          </a:xfrm>
          <a:prstGeom prst="rect">
            <a:avLst/>
          </a:prstGeom>
        </p:spPr>
        <p:txBody>
          <a:bodyPr lIns="0" rIns="0" anchor="ctr" anchorCtr="0">
            <a:noAutofit/>
          </a:bodyPr>
          <a:lstStyle>
            <a:lvl1pPr algn="l">
              <a:lnSpc>
                <a:spcPct val="90000"/>
              </a:lnSpc>
              <a:defRPr sz="3000" baseline="0">
                <a:solidFill>
                  <a:schemeClr val="bg1"/>
                </a:solidFill>
                <a:latin typeface="SapientSansBold"/>
                <a:cs typeface="SapientSansBold"/>
              </a:defRPr>
            </a:lvl1pPr>
          </a:lstStyle>
          <a:p>
            <a:pPr lvl="0"/>
            <a:r>
              <a:rPr lang="en-US" dirty="0" smtClean="0"/>
              <a:t>THANK YOU</a:t>
            </a:r>
          </a:p>
        </p:txBody>
      </p:sp>
      <p:grpSp>
        <p:nvGrpSpPr>
          <p:cNvPr id="6" name="Group 5"/>
          <p:cNvGrpSpPr/>
          <p:nvPr userDrawn="1"/>
        </p:nvGrpSpPr>
        <p:grpSpPr>
          <a:xfrm>
            <a:off x="484632" y="6297702"/>
            <a:ext cx="3687865" cy="237744"/>
            <a:chOff x="676656" y="5503672"/>
            <a:chExt cx="3687865" cy="237744"/>
          </a:xfrm>
        </p:grpSpPr>
        <p:sp>
          <p:nvSpPr>
            <p:cNvPr id="9" name="Text Box 37"/>
            <p:cNvSpPr txBox="1">
              <a:spLocks noChangeArrowheads="1"/>
            </p:cNvSpPr>
            <p:nvPr/>
          </p:nvSpPr>
          <p:spPr bwMode="auto">
            <a:xfrm>
              <a:off x="772009" y="5519168"/>
              <a:ext cx="3592512" cy="216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9" tIns="45714" rIns="91429" bIns="45714">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nSpc>
                  <a:spcPct val="101000"/>
                </a:lnSpc>
                <a:spcBef>
                  <a:spcPct val="50000"/>
                </a:spcBef>
              </a:pPr>
              <a:r>
                <a:rPr lang="en-US" sz="800" dirty="0">
                  <a:solidFill>
                    <a:schemeClr val="bg1">
                      <a:lumMod val="50000"/>
                    </a:schemeClr>
                  </a:solidFill>
                  <a:latin typeface="SapientSansRegular"/>
                  <a:cs typeface="SapientSansRegular"/>
                </a:rPr>
                <a:t>© 2013 SAPIENT CORPORATION   |   CONFIDENTIAL</a:t>
              </a:r>
            </a:p>
          </p:txBody>
        </p:sp>
        <p:pic>
          <p:nvPicPr>
            <p:cNvPr id="10" name="Picture 9"/>
            <p:cNvPicPr>
              <a:picLocks noChangeAspect="1"/>
            </p:cNvPicPr>
            <p:nvPr/>
          </p:nvPicPr>
          <p:blipFill>
            <a:blip r:embed="rId3"/>
            <a:stretch>
              <a:fillRect/>
            </a:stretch>
          </p:blipFill>
          <p:spPr>
            <a:xfrm>
              <a:off x="676656" y="5503672"/>
              <a:ext cx="116787" cy="237744"/>
            </a:xfrm>
            <a:prstGeom prst="rect">
              <a:avLst/>
            </a:prstGeom>
          </p:spPr>
        </p:pic>
      </p:grpSp>
    </p:spTree>
    <p:extLst>
      <p:ext uri="{BB962C8B-B14F-4D97-AF65-F5344CB8AC3E}">
        <p14:creationId xmlns:p14="http://schemas.microsoft.com/office/powerpoint/2010/main" val="3884765394"/>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White Back Cover">
    <p:spTree>
      <p:nvGrpSpPr>
        <p:cNvPr id="1" name=""/>
        <p:cNvGrpSpPr/>
        <p:nvPr/>
      </p:nvGrpSpPr>
      <p:grpSpPr>
        <a:xfrm>
          <a:off x="0" y="0"/>
          <a:ext cx="0" cy="0"/>
          <a:chOff x="0" y="0"/>
          <a:chExt cx="0" cy="0"/>
        </a:xfrm>
      </p:grpSpPr>
      <p:pic>
        <p:nvPicPr>
          <p:cNvPr id="7" name="Picture 6" descr="bg_13.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8" name="Title 1"/>
          <p:cNvSpPr>
            <a:spLocks noGrp="1"/>
          </p:cNvSpPr>
          <p:nvPr>
            <p:ph type="ctrTitle" hasCustomPrompt="1"/>
          </p:nvPr>
        </p:nvSpPr>
        <p:spPr>
          <a:xfrm>
            <a:off x="493905" y="3173674"/>
            <a:ext cx="3519295" cy="515526"/>
          </a:xfrm>
          <a:prstGeom prst="rect">
            <a:avLst/>
          </a:prstGeom>
        </p:spPr>
        <p:txBody>
          <a:bodyPr lIns="0" rIns="0" anchor="ctr" anchorCtr="0">
            <a:noAutofit/>
          </a:bodyPr>
          <a:lstStyle>
            <a:lvl1pPr algn="l">
              <a:lnSpc>
                <a:spcPct val="90000"/>
              </a:lnSpc>
              <a:defRPr sz="3000" baseline="0">
                <a:solidFill>
                  <a:schemeClr val="tx1"/>
                </a:solidFill>
                <a:latin typeface="SapientSansBold"/>
                <a:cs typeface="SapientSansBold"/>
              </a:defRPr>
            </a:lvl1pPr>
          </a:lstStyle>
          <a:p>
            <a:pPr lvl="0"/>
            <a:r>
              <a:rPr lang="en-US" dirty="0" smtClean="0"/>
              <a:t>THANK YOU</a:t>
            </a:r>
          </a:p>
        </p:txBody>
      </p:sp>
      <p:sp>
        <p:nvSpPr>
          <p:cNvPr id="4" name="Text Box 37"/>
          <p:cNvSpPr txBox="1">
            <a:spLocks noChangeArrowheads="1"/>
          </p:cNvSpPr>
          <p:nvPr userDrawn="1"/>
        </p:nvSpPr>
        <p:spPr bwMode="auto">
          <a:xfrm>
            <a:off x="581509" y="6306568"/>
            <a:ext cx="3592512" cy="216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9" tIns="45714" rIns="91429" bIns="45714">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nSpc>
                <a:spcPct val="101000"/>
              </a:lnSpc>
              <a:spcBef>
                <a:spcPct val="50000"/>
              </a:spcBef>
            </a:pPr>
            <a:r>
              <a:rPr lang="en-US" sz="800" dirty="0">
                <a:solidFill>
                  <a:schemeClr val="tx1">
                    <a:lumMod val="65000"/>
                    <a:lumOff val="35000"/>
                  </a:schemeClr>
                </a:solidFill>
                <a:latin typeface="SapientSansRegular"/>
                <a:cs typeface="SapientSansRegular"/>
              </a:rPr>
              <a:t>© 2013 SAPIENT CORPORATION   |   CONFIDENTIAL</a:t>
            </a:r>
          </a:p>
        </p:txBody>
      </p:sp>
      <p:pic>
        <p:nvPicPr>
          <p:cNvPr id="5" name="Picture 4"/>
          <p:cNvPicPr>
            <a:picLocks noChangeAspect="1"/>
          </p:cNvPicPr>
          <p:nvPr userDrawn="1"/>
        </p:nvPicPr>
        <p:blipFill>
          <a:blip r:embed="rId3"/>
          <a:stretch>
            <a:fillRect/>
          </a:stretch>
        </p:blipFill>
        <p:spPr>
          <a:xfrm>
            <a:off x="486156" y="6291072"/>
            <a:ext cx="116787" cy="237744"/>
          </a:xfrm>
          <a:prstGeom prst="rect">
            <a:avLst/>
          </a:prstGeom>
        </p:spPr>
      </p:pic>
    </p:spTree>
    <p:extLst>
      <p:ext uri="{BB962C8B-B14F-4D97-AF65-F5344CB8AC3E}">
        <p14:creationId xmlns:p14="http://schemas.microsoft.com/office/powerpoint/2010/main" val="4092751559"/>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White Cover Option 2">
    <p:spTree>
      <p:nvGrpSpPr>
        <p:cNvPr id="1" name=""/>
        <p:cNvGrpSpPr/>
        <p:nvPr/>
      </p:nvGrpSpPr>
      <p:grpSpPr>
        <a:xfrm>
          <a:off x="0" y="0"/>
          <a:ext cx="0" cy="0"/>
          <a:chOff x="0" y="0"/>
          <a:chExt cx="0" cy="0"/>
        </a:xfrm>
      </p:grpSpPr>
      <p:pic>
        <p:nvPicPr>
          <p:cNvPr id="16" name="Picture 15" descr="bg_10.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8" name="Text Placeholder 3"/>
          <p:cNvSpPr>
            <a:spLocks noGrp="1"/>
          </p:cNvSpPr>
          <p:nvPr>
            <p:ph type="body" sz="half" idx="2" hasCustomPrompt="1"/>
          </p:nvPr>
        </p:nvSpPr>
        <p:spPr>
          <a:xfrm>
            <a:off x="447672" y="3454400"/>
            <a:ext cx="5487829" cy="859536"/>
          </a:xfrm>
          <a:prstGeom prst="rect">
            <a:avLst/>
          </a:prstGeom>
        </p:spPr>
        <p:txBody>
          <a:bodyPr>
            <a:noAutofit/>
          </a:bodyPr>
          <a:lstStyle>
            <a:lvl1pPr marL="0" indent="0">
              <a:buNone/>
              <a:defRPr sz="5300" i="0">
                <a:ln w="3175" cmpd="sng">
                  <a:solidFill>
                    <a:schemeClr val="tx1">
                      <a:alpha val="50000"/>
                    </a:schemeClr>
                  </a:solidFill>
                </a:ln>
                <a:solidFill>
                  <a:schemeClr val="bg2"/>
                </a:solidFill>
                <a:latin typeface="SapientSansBold"/>
                <a:cs typeface="SapientSansBold"/>
              </a:defRPr>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dirty="0" smtClean="0"/>
              <a:t>5.15</a:t>
            </a:r>
          </a:p>
        </p:txBody>
      </p:sp>
      <p:sp>
        <p:nvSpPr>
          <p:cNvPr id="10" name="Title 1"/>
          <p:cNvSpPr>
            <a:spLocks noGrp="1"/>
          </p:cNvSpPr>
          <p:nvPr>
            <p:ph type="title" hasCustomPrompt="1"/>
          </p:nvPr>
        </p:nvSpPr>
        <p:spPr>
          <a:xfrm>
            <a:off x="447672" y="2359380"/>
            <a:ext cx="6562728" cy="1181099"/>
          </a:xfrm>
          <a:prstGeom prst="rect">
            <a:avLst/>
          </a:prstGeom>
        </p:spPr>
        <p:txBody>
          <a:bodyPr>
            <a:noAutofit/>
          </a:bodyPr>
          <a:lstStyle>
            <a:lvl1pPr>
              <a:defRPr sz="3600">
                <a:solidFill>
                  <a:schemeClr val="tx2"/>
                </a:solidFill>
              </a:defRPr>
            </a:lvl1pPr>
          </a:lstStyle>
          <a:p>
            <a:r>
              <a:rPr lang="en-US" dirty="0" smtClean="0"/>
              <a:t>Title of the presentation</a:t>
            </a:r>
            <a:br>
              <a:rPr lang="en-US" dirty="0" smtClean="0"/>
            </a:br>
            <a:r>
              <a:rPr lang="en-US" dirty="0" smtClean="0"/>
              <a:t>Two lines max and no subtitle.</a:t>
            </a:r>
            <a:endParaRPr lang="en-US" dirty="0"/>
          </a:p>
        </p:txBody>
      </p:sp>
      <p:cxnSp>
        <p:nvCxnSpPr>
          <p:cNvPr id="11" name="Straight Connector 3"/>
          <p:cNvCxnSpPr>
            <a:cxnSpLocks noChangeShapeType="1"/>
          </p:cNvCxnSpPr>
          <p:nvPr userDrawn="1"/>
        </p:nvCxnSpPr>
        <p:spPr bwMode="auto">
          <a:xfrm>
            <a:off x="541866" y="4494339"/>
            <a:ext cx="347055" cy="511"/>
          </a:xfrm>
          <a:prstGeom prst="line">
            <a:avLst/>
          </a:prstGeom>
          <a:noFill/>
          <a:ln w="34925">
            <a:solidFill>
              <a:schemeClr val="accent1"/>
            </a:solidFill>
            <a:round/>
            <a:headEnd/>
            <a:tailEnd/>
          </a:ln>
        </p:spPr>
      </p:cxnSp>
      <p:pic>
        <p:nvPicPr>
          <p:cNvPr id="9" name="Picture 8" descr="logo.pdf"/>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38272" y="5890700"/>
            <a:ext cx="1822196" cy="345440"/>
          </a:xfrm>
          <a:prstGeom prst="rect">
            <a:avLst/>
          </a:prstGeom>
        </p:spPr>
      </p:pic>
      <p:pic>
        <p:nvPicPr>
          <p:cNvPr id="12" name="Picture 11" descr="mark.pdf"/>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366863" y="5791242"/>
            <a:ext cx="241808" cy="492252"/>
          </a:xfrm>
          <a:prstGeom prst="rect">
            <a:avLst/>
          </a:prstGeom>
        </p:spPr>
      </p:pic>
    </p:spTree>
    <p:extLst>
      <p:ext uri="{BB962C8B-B14F-4D97-AF65-F5344CB8AC3E}">
        <p14:creationId xmlns:p14="http://schemas.microsoft.com/office/powerpoint/2010/main" val="42169479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Option 2">
    <p:spTree>
      <p:nvGrpSpPr>
        <p:cNvPr id="1" name=""/>
        <p:cNvGrpSpPr/>
        <p:nvPr/>
      </p:nvGrpSpPr>
      <p:grpSpPr>
        <a:xfrm>
          <a:off x="0" y="0"/>
          <a:ext cx="0" cy="0"/>
          <a:chOff x="0" y="0"/>
          <a:chExt cx="0" cy="0"/>
        </a:xfrm>
      </p:grpSpPr>
      <p:pic>
        <p:nvPicPr>
          <p:cNvPr id="2" name="Picture 1" descr="bg_5.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2" name="Title 1"/>
          <p:cNvSpPr>
            <a:spLocks noGrp="1"/>
          </p:cNvSpPr>
          <p:nvPr>
            <p:ph type="title" hasCustomPrompt="1"/>
          </p:nvPr>
        </p:nvSpPr>
        <p:spPr>
          <a:xfrm>
            <a:off x="938728" y="2064215"/>
            <a:ext cx="2858572" cy="2462213"/>
          </a:xfrm>
          <a:prstGeom prst="rect">
            <a:avLst/>
          </a:prstGeom>
        </p:spPr>
        <p:txBody>
          <a:bodyPr lIns="0" tIns="0" rIns="0" bIns="0" anchor="t" anchorCtr="0">
            <a:noAutofit/>
          </a:bodyPr>
          <a:lstStyle>
            <a:lvl1pPr algn="l">
              <a:defRPr sz="16000" b="0" i="0" spc="-70">
                <a:solidFill>
                  <a:schemeClr val="bg2">
                    <a:alpha val="20000"/>
                  </a:schemeClr>
                </a:solidFill>
                <a:latin typeface="SapientCentroSlab-BlackItalic"/>
                <a:cs typeface="SapientCentroSlab-BlackItalic"/>
              </a:defRPr>
            </a:lvl1pPr>
          </a:lstStyle>
          <a:p>
            <a:r>
              <a:rPr lang="en-US" dirty="0" smtClean="0"/>
              <a:t>02</a:t>
            </a:r>
            <a:endParaRPr lang="en-US" dirty="0"/>
          </a:p>
        </p:txBody>
      </p:sp>
      <p:sp>
        <p:nvSpPr>
          <p:cNvPr id="16" name="Text Placeholder 8"/>
          <p:cNvSpPr>
            <a:spLocks noGrp="1"/>
          </p:cNvSpPr>
          <p:nvPr>
            <p:ph type="body" sz="quarter" idx="13" hasCustomPrompt="1"/>
          </p:nvPr>
        </p:nvSpPr>
        <p:spPr>
          <a:xfrm>
            <a:off x="521957" y="3001822"/>
            <a:ext cx="5487829" cy="569387"/>
          </a:xfrm>
          <a:prstGeom prst="rect">
            <a:avLst/>
          </a:prstGeom>
        </p:spPr>
        <p:txBody>
          <a:bodyPr wrap="square" lIns="0" tIns="0" rIns="0" bIns="0">
            <a:noAutofit/>
          </a:bodyPr>
          <a:lstStyle>
            <a:lvl1pPr marL="0" indent="0">
              <a:spcBef>
                <a:spcPts val="0"/>
              </a:spcBef>
              <a:buNone/>
              <a:defRPr sz="3600" b="0" i="0" spc="-70">
                <a:solidFill>
                  <a:schemeClr val="tx1"/>
                </a:solidFill>
                <a:latin typeface="SapientSansBold"/>
                <a:cs typeface="SapientSansBold"/>
              </a:defRPr>
            </a:lvl1pPr>
          </a:lstStyle>
          <a:p>
            <a:pPr lvl="0"/>
            <a:r>
              <a:rPr lang="en-US" dirty="0" smtClean="0"/>
              <a:t>AGENDA ITEM TITLE </a:t>
            </a:r>
            <a:endParaRPr lang="en-US" dirty="0"/>
          </a:p>
        </p:txBody>
      </p:sp>
      <p:sp>
        <p:nvSpPr>
          <p:cNvPr id="17" name="Text Placeholder 3"/>
          <p:cNvSpPr>
            <a:spLocks noGrp="1"/>
          </p:cNvSpPr>
          <p:nvPr>
            <p:ph type="body" sz="half" idx="2" hasCustomPrompt="1"/>
          </p:nvPr>
        </p:nvSpPr>
        <p:spPr>
          <a:xfrm>
            <a:off x="527525" y="3533939"/>
            <a:ext cx="5487829" cy="316163"/>
          </a:xfrm>
          <a:prstGeom prst="rect">
            <a:avLst/>
          </a:prstGeom>
        </p:spPr>
        <p:txBody>
          <a:bodyPr lIns="0" tIns="0" rIns="0" bIns="0">
            <a:normAutofit/>
          </a:bodyPr>
          <a:lstStyle>
            <a:lvl1pPr marL="0" indent="0">
              <a:spcBef>
                <a:spcPts val="0"/>
              </a:spcBef>
              <a:buNone/>
              <a:defRPr sz="1700" b="0" i="1">
                <a:solidFill>
                  <a:schemeClr val="bg2"/>
                </a:solidFill>
                <a:latin typeface="SapientCentroSlab-Thin"/>
                <a:cs typeface="SapientCentroSlab-Thin"/>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Subtitle goes here</a:t>
            </a:r>
          </a:p>
        </p:txBody>
      </p:sp>
    </p:spTree>
    <p:extLst>
      <p:ext uri="{BB962C8B-B14F-4D97-AF65-F5344CB8AC3E}">
        <p14:creationId xmlns:p14="http://schemas.microsoft.com/office/powerpoint/2010/main" val="373472250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91823" y="2828178"/>
            <a:ext cx="2899077" cy="931024"/>
          </a:xfrm>
          <a:prstGeom prst="rect">
            <a:avLst/>
          </a:prstGeom>
        </p:spPr>
        <p:txBody>
          <a:bodyPr wrap="square" lIns="0" rIns="0" anchor="b" anchorCtr="0">
            <a:spAutoFit/>
          </a:bodyPr>
          <a:lstStyle>
            <a:lvl1pPr algn="l">
              <a:lnSpc>
                <a:spcPct val="90000"/>
              </a:lnSpc>
              <a:defRPr sz="3000">
                <a:solidFill>
                  <a:schemeClr val="tx1"/>
                </a:solidFill>
                <a:latin typeface="SapientSansBold"/>
                <a:cs typeface="SapientSansBold"/>
              </a:defRPr>
            </a:lvl1pPr>
          </a:lstStyle>
          <a:p>
            <a:pPr lvl="0"/>
            <a:r>
              <a:rPr lang="en-US" dirty="0" smtClean="0"/>
              <a:t>PRESENTATION AGENDA</a:t>
            </a:r>
          </a:p>
        </p:txBody>
      </p:sp>
      <p:sp>
        <p:nvSpPr>
          <p:cNvPr id="4" name="Subtitle 2"/>
          <p:cNvSpPr>
            <a:spLocks noGrp="1"/>
          </p:cNvSpPr>
          <p:nvPr>
            <p:ph type="subTitle" idx="1" hasCustomPrompt="1"/>
          </p:nvPr>
        </p:nvSpPr>
        <p:spPr>
          <a:xfrm>
            <a:off x="4330700" y="0"/>
            <a:ext cx="4294296" cy="6858000"/>
          </a:xfrm>
          <a:prstGeom prst="rect">
            <a:avLst/>
          </a:prstGeom>
        </p:spPr>
        <p:txBody>
          <a:bodyPr anchor="ctr" anchorCtr="0">
            <a:noAutofit/>
          </a:bodyPr>
          <a:lstStyle>
            <a:lvl1pPr marL="457200" indent="-457200" algn="l">
              <a:spcBef>
                <a:spcPts val="0"/>
              </a:spcBef>
              <a:spcAft>
                <a:spcPts val="2000"/>
              </a:spcAft>
              <a:buClr>
                <a:schemeClr val="tx1"/>
              </a:buClr>
              <a:buFont typeface="+mj-lt"/>
              <a:buAutoNum type="arabicPeriod"/>
              <a:tabLst/>
              <a:defRPr sz="1900" b="0" i="1">
                <a:solidFill>
                  <a:schemeClr val="accent5"/>
                </a:solidFill>
                <a:latin typeface="SapientCentroSlab-Light"/>
                <a:cs typeface="SapientCentroSlab-Ligh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Agenda Item 1</a:t>
            </a:r>
          </a:p>
          <a:p>
            <a:r>
              <a:rPr lang="en-US" dirty="0" smtClean="0"/>
              <a:t>Agenda Item 2</a:t>
            </a:r>
          </a:p>
          <a:p>
            <a:r>
              <a:rPr lang="en-US" dirty="0" smtClean="0"/>
              <a:t>Agenda Item 3</a:t>
            </a:r>
          </a:p>
          <a:p>
            <a:r>
              <a:rPr lang="en-US" dirty="0" smtClean="0"/>
              <a:t>Agenda Item 4</a:t>
            </a:r>
          </a:p>
          <a:p>
            <a:r>
              <a:rPr lang="en-US" dirty="0" smtClean="0"/>
              <a:t>Agenda Item 5</a:t>
            </a:r>
          </a:p>
          <a:p>
            <a:r>
              <a:rPr lang="en-US" dirty="0" smtClean="0"/>
              <a:t>Agenda Item 6</a:t>
            </a:r>
          </a:p>
          <a:p>
            <a:r>
              <a:rPr lang="en-US" dirty="0" smtClean="0"/>
              <a:t>Agenda Item 7</a:t>
            </a:r>
          </a:p>
          <a:p>
            <a:r>
              <a:rPr lang="en-US" dirty="0" smtClean="0"/>
              <a:t>Agenda Item 8</a:t>
            </a:r>
          </a:p>
          <a:p>
            <a:r>
              <a:rPr lang="en-US" dirty="0" smtClean="0"/>
              <a:t>Agenda Item 9</a:t>
            </a:r>
          </a:p>
          <a:p>
            <a:r>
              <a:rPr lang="en-US" dirty="0" smtClean="0"/>
              <a:t>Agenda Item 10</a:t>
            </a:r>
            <a:endParaRPr lang="en-US" dirty="0"/>
          </a:p>
        </p:txBody>
      </p:sp>
      <p:sp>
        <p:nvSpPr>
          <p:cNvPr id="5" name="Text Box 14"/>
          <p:cNvSpPr txBox="1">
            <a:spLocks noChangeArrowheads="1"/>
          </p:cNvSpPr>
          <p:nvPr userDrawn="1"/>
        </p:nvSpPr>
        <p:spPr bwMode="auto">
          <a:xfrm>
            <a:off x="8456831" y="6438901"/>
            <a:ext cx="307261" cy="155171"/>
          </a:xfrm>
          <a:prstGeom prst="rect">
            <a:avLst/>
          </a:prstGeom>
          <a:noFill/>
          <a:ln w="9525">
            <a:noFill/>
            <a:miter lim="800000"/>
            <a:headEnd/>
            <a:tailEnd/>
          </a:ln>
          <a:effectLst/>
        </p:spPr>
        <p:txBody>
          <a:bodyPr lIns="0" tIns="0" rIns="0" bIns="0">
            <a:spAutoFit/>
          </a:bodyPr>
          <a:lstStyle>
            <a:lvl1pPr defTabSz="912813" eaLnBrk="0" hangingPunct="0">
              <a:tabLst>
                <a:tab pos="11025188" algn="r"/>
              </a:tabLst>
              <a:defRPr sz="2400">
                <a:solidFill>
                  <a:schemeClr val="tx1"/>
                </a:solidFill>
                <a:latin typeface="Georgia" charset="0"/>
                <a:ea typeface="ＭＳ Ｐゴシック" charset="0"/>
                <a:cs typeface="ＭＳ Ｐゴシック" charset="0"/>
              </a:defRPr>
            </a:lvl1pPr>
            <a:lvl2pPr marL="37931725" indent="-37474525" defTabSz="912813" eaLnBrk="0" hangingPunct="0">
              <a:tabLst>
                <a:tab pos="11025188" algn="r"/>
              </a:tabLst>
              <a:defRPr sz="2400">
                <a:solidFill>
                  <a:schemeClr val="tx1"/>
                </a:solidFill>
                <a:latin typeface="Georgia" charset="0"/>
                <a:ea typeface="ＭＳ Ｐゴシック" charset="0"/>
              </a:defRPr>
            </a:lvl2pPr>
            <a:lvl3pPr eaLnBrk="0" hangingPunct="0">
              <a:tabLst>
                <a:tab pos="11025188" algn="r"/>
              </a:tabLst>
              <a:defRPr sz="2400">
                <a:solidFill>
                  <a:schemeClr val="tx1"/>
                </a:solidFill>
                <a:latin typeface="Georgia" charset="0"/>
                <a:ea typeface="ＭＳ Ｐゴシック" charset="0"/>
              </a:defRPr>
            </a:lvl3pPr>
            <a:lvl4pPr eaLnBrk="0" hangingPunct="0">
              <a:tabLst>
                <a:tab pos="11025188" algn="r"/>
              </a:tabLst>
              <a:defRPr sz="2400">
                <a:solidFill>
                  <a:schemeClr val="tx1"/>
                </a:solidFill>
                <a:latin typeface="Georgia" charset="0"/>
                <a:ea typeface="ＭＳ Ｐゴシック" charset="0"/>
              </a:defRPr>
            </a:lvl4pPr>
            <a:lvl5pPr eaLnBrk="0" hangingPunct="0">
              <a:tabLst>
                <a:tab pos="11025188" algn="r"/>
              </a:tabLst>
              <a:defRPr sz="2400">
                <a:solidFill>
                  <a:schemeClr val="tx1"/>
                </a:solidFill>
                <a:latin typeface="Georgia" charset="0"/>
                <a:ea typeface="ＭＳ Ｐゴシック" charset="0"/>
              </a:defRPr>
            </a:lvl5pPr>
            <a:lvl6pPr marL="457200" eaLnBrk="0" fontAlgn="base" hangingPunct="0">
              <a:spcBef>
                <a:spcPct val="0"/>
              </a:spcBef>
              <a:spcAft>
                <a:spcPct val="0"/>
              </a:spcAft>
              <a:tabLst>
                <a:tab pos="11025188" algn="r"/>
              </a:tabLst>
              <a:defRPr sz="2400">
                <a:solidFill>
                  <a:schemeClr val="tx1"/>
                </a:solidFill>
                <a:latin typeface="Georgia" charset="0"/>
                <a:ea typeface="ＭＳ Ｐゴシック" charset="0"/>
              </a:defRPr>
            </a:lvl6pPr>
            <a:lvl7pPr marL="914400" eaLnBrk="0" fontAlgn="base" hangingPunct="0">
              <a:spcBef>
                <a:spcPct val="0"/>
              </a:spcBef>
              <a:spcAft>
                <a:spcPct val="0"/>
              </a:spcAft>
              <a:tabLst>
                <a:tab pos="11025188" algn="r"/>
              </a:tabLst>
              <a:defRPr sz="2400">
                <a:solidFill>
                  <a:schemeClr val="tx1"/>
                </a:solidFill>
                <a:latin typeface="Georgia" charset="0"/>
                <a:ea typeface="ＭＳ Ｐゴシック" charset="0"/>
              </a:defRPr>
            </a:lvl7pPr>
            <a:lvl8pPr marL="1371600" eaLnBrk="0" fontAlgn="base" hangingPunct="0">
              <a:spcBef>
                <a:spcPct val="0"/>
              </a:spcBef>
              <a:spcAft>
                <a:spcPct val="0"/>
              </a:spcAft>
              <a:tabLst>
                <a:tab pos="11025188" algn="r"/>
              </a:tabLst>
              <a:defRPr sz="2400">
                <a:solidFill>
                  <a:schemeClr val="tx1"/>
                </a:solidFill>
                <a:latin typeface="Georgia" charset="0"/>
                <a:ea typeface="ＭＳ Ｐゴシック" charset="0"/>
              </a:defRPr>
            </a:lvl8pPr>
            <a:lvl9pPr marL="1828800" eaLnBrk="0" fontAlgn="base" hangingPunct="0">
              <a:spcBef>
                <a:spcPct val="0"/>
              </a:spcBef>
              <a:spcAft>
                <a:spcPct val="0"/>
              </a:spcAft>
              <a:tabLst>
                <a:tab pos="11025188" algn="r"/>
              </a:tabLst>
              <a:defRPr sz="2400">
                <a:solidFill>
                  <a:schemeClr val="tx1"/>
                </a:solidFill>
                <a:latin typeface="Georgia" charset="0"/>
                <a:ea typeface="ＭＳ Ｐゴシック" charset="0"/>
              </a:defRPr>
            </a:lvl9pPr>
          </a:lstStyle>
          <a:p>
            <a:pPr algn="r">
              <a:lnSpc>
                <a:spcPct val="101000"/>
              </a:lnSpc>
              <a:spcBef>
                <a:spcPct val="50000"/>
              </a:spcBef>
              <a:defRPr/>
            </a:pPr>
            <a:r>
              <a:rPr lang="en-US" sz="1000" b="1" dirty="0" smtClean="0">
                <a:solidFill>
                  <a:srgbClr val="7F7F7F"/>
                </a:solidFill>
                <a:latin typeface="SapientSansRegular"/>
                <a:cs typeface="SapientSansRegular"/>
              </a:rPr>
              <a:t> </a:t>
            </a:r>
            <a:fld id="{D00EF7BC-32C0-6242-9E2B-93B833620A18}" type="slidenum">
              <a:rPr lang="en-US" sz="1000" b="1" smtClean="0">
                <a:solidFill>
                  <a:srgbClr val="7F7F7F"/>
                </a:solidFill>
                <a:latin typeface="SapientSansRegular"/>
                <a:cs typeface="SapientSansRegular"/>
              </a:rPr>
              <a:pPr algn="r">
                <a:lnSpc>
                  <a:spcPct val="101000"/>
                </a:lnSpc>
                <a:spcBef>
                  <a:spcPct val="50000"/>
                </a:spcBef>
                <a:defRPr/>
              </a:pPr>
              <a:t>‹#›</a:t>
            </a:fld>
            <a:endParaRPr lang="en-US" sz="1000" b="1" dirty="0" smtClean="0">
              <a:solidFill>
                <a:srgbClr val="7F7F7F"/>
              </a:solidFill>
              <a:latin typeface="SapientSansRegular"/>
              <a:cs typeface="SapientSansRegular"/>
            </a:endParaRPr>
          </a:p>
        </p:txBody>
      </p:sp>
      <p:cxnSp>
        <p:nvCxnSpPr>
          <p:cNvPr id="6" name="Straight Connector 3"/>
          <p:cNvCxnSpPr>
            <a:cxnSpLocks noChangeShapeType="1"/>
          </p:cNvCxnSpPr>
          <p:nvPr userDrawn="1"/>
        </p:nvCxnSpPr>
        <p:spPr bwMode="auto">
          <a:xfrm>
            <a:off x="487295" y="3924278"/>
            <a:ext cx="347055" cy="511"/>
          </a:xfrm>
          <a:prstGeom prst="line">
            <a:avLst/>
          </a:prstGeom>
          <a:noFill/>
          <a:ln w="34925">
            <a:solidFill>
              <a:schemeClr val="accent1"/>
            </a:solidFill>
            <a:round/>
            <a:headEnd/>
            <a:tailEnd/>
          </a:ln>
        </p:spPr>
      </p:cxnSp>
    </p:spTree>
    <p:extLst>
      <p:ext uri="{BB962C8B-B14F-4D97-AF65-F5344CB8AC3E}">
        <p14:creationId xmlns:p14="http://schemas.microsoft.com/office/powerpoint/2010/main" val="366793477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Divider Option 1">
    <p:spTree>
      <p:nvGrpSpPr>
        <p:cNvPr id="1" name=""/>
        <p:cNvGrpSpPr/>
        <p:nvPr/>
      </p:nvGrpSpPr>
      <p:grpSpPr>
        <a:xfrm>
          <a:off x="0" y="0"/>
          <a:ext cx="0" cy="0"/>
          <a:chOff x="0" y="0"/>
          <a:chExt cx="0" cy="0"/>
        </a:xfrm>
      </p:grpSpPr>
      <p:pic>
        <p:nvPicPr>
          <p:cNvPr id="5" name="Picture 4" descr="bg_5.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hasCustomPrompt="1"/>
          </p:nvPr>
        </p:nvSpPr>
        <p:spPr>
          <a:xfrm>
            <a:off x="938728" y="2064215"/>
            <a:ext cx="2858572" cy="2462213"/>
          </a:xfrm>
          <a:prstGeom prst="rect">
            <a:avLst/>
          </a:prstGeom>
        </p:spPr>
        <p:txBody>
          <a:bodyPr lIns="0" tIns="0" rIns="0" bIns="0" anchor="t" anchorCtr="0">
            <a:noAutofit/>
          </a:bodyPr>
          <a:lstStyle>
            <a:lvl1pPr algn="l">
              <a:defRPr sz="16000" b="0" i="0" spc="-70">
                <a:solidFill>
                  <a:schemeClr val="bg2">
                    <a:alpha val="20000"/>
                  </a:schemeClr>
                </a:solidFill>
                <a:latin typeface="SapientCentroSlab-BlackItalic"/>
                <a:cs typeface="SapientCentroSlab-BlackItalic"/>
              </a:defRPr>
            </a:lvl1pPr>
          </a:lstStyle>
          <a:p>
            <a:r>
              <a:rPr lang="en-US" dirty="0" smtClean="0"/>
              <a:t>01</a:t>
            </a:r>
            <a:endParaRPr lang="en-US" dirty="0"/>
          </a:p>
        </p:txBody>
      </p:sp>
      <p:sp>
        <p:nvSpPr>
          <p:cNvPr id="14" name="Text Placeholder 8"/>
          <p:cNvSpPr>
            <a:spLocks noGrp="1"/>
          </p:cNvSpPr>
          <p:nvPr>
            <p:ph type="body" sz="quarter" idx="13" hasCustomPrompt="1"/>
          </p:nvPr>
        </p:nvSpPr>
        <p:spPr>
          <a:xfrm>
            <a:off x="521957" y="3001822"/>
            <a:ext cx="5487829" cy="569387"/>
          </a:xfrm>
          <a:prstGeom prst="rect">
            <a:avLst/>
          </a:prstGeom>
        </p:spPr>
        <p:txBody>
          <a:bodyPr wrap="square" lIns="0" tIns="0" rIns="0" bIns="0">
            <a:noAutofit/>
          </a:bodyPr>
          <a:lstStyle>
            <a:lvl1pPr marL="0" indent="0">
              <a:spcBef>
                <a:spcPts val="0"/>
              </a:spcBef>
              <a:buNone/>
              <a:defRPr sz="3600" b="0" i="0" spc="-70">
                <a:solidFill>
                  <a:schemeClr val="tx1"/>
                </a:solidFill>
                <a:latin typeface="SapientSansBold"/>
                <a:cs typeface="SapientSansBold"/>
              </a:defRPr>
            </a:lvl1pPr>
          </a:lstStyle>
          <a:p>
            <a:pPr lvl="0"/>
            <a:r>
              <a:rPr lang="en-US" dirty="0" smtClean="0"/>
              <a:t>AGENDA ITEM TITLE </a:t>
            </a:r>
            <a:endParaRPr lang="en-US" dirty="0"/>
          </a:p>
        </p:txBody>
      </p:sp>
      <p:sp>
        <p:nvSpPr>
          <p:cNvPr id="4" name="Text Placeholder 3"/>
          <p:cNvSpPr>
            <a:spLocks noGrp="1"/>
          </p:cNvSpPr>
          <p:nvPr>
            <p:ph type="body" sz="half" idx="2" hasCustomPrompt="1"/>
          </p:nvPr>
        </p:nvSpPr>
        <p:spPr>
          <a:xfrm>
            <a:off x="527525" y="3533939"/>
            <a:ext cx="5487829" cy="316163"/>
          </a:xfrm>
          <a:prstGeom prst="rect">
            <a:avLst/>
          </a:prstGeom>
        </p:spPr>
        <p:txBody>
          <a:bodyPr lIns="0" tIns="0" rIns="0" bIns="0">
            <a:normAutofit/>
          </a:bodyPr>
          <a:lstStyle>
            <a:lvl1pPr marL="0" indent="0">
              <a:spcBef>
                <a:spcPts val="0"/>
              </a:spcBef>
              <a:buNone/>
              <a:defRPr sz="1700" b="0" i="1">
                <a:solidFill>
                  <a:schemeClr val="bg2"/>
                </a:solidFill>
                <a:latin typeface="SapientCentroSlab-Thin"/>
                <a:cs typeface="SapientCentroSlab-Thin"/>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Subtitle goes here</a:t>
            </a:r>
          </a:p>
        </p:txBody>
      </p:sp>
    </p:spTree>
    <p:extLst>
      <p:ext uri="{BB962C8B-B14F-4D97-AF65-F5344CB8AC3E}">
        <p14:creationId xmlns:p14="http://schemas.microsoft.com/office/powerpoint/2010/main" val="334587569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lumn Right — White">
    <p:spTree>
      <p:nvGrpSpPr>
        <p:cNvPr id="1" name=""/>
        <p:cNvGrpSpPr/>
        <p:nvPr/>
      </p:nvGrpSpPr>
      <p:grpSpPr>
        <a:xfrm>
          <a:off x="0" y="0"/>
          <a:ext cx="0" cy="0"/>
          <a:chOff x="0" y="0"/>
          <a:chExt cx="0" cy="0"/>
        </a:xfrm>
      </p:grpSpPr>
      <p:sp>
        <p:nvSpPr>
          <p:cNvPr id="7" name="Subtitle 2"/>
          <p:cNvSpPr>
            <a:spLocks noGrp="1"/>
          </p:cNvSpPr>
          <p:nvPr>
            <p:ph type="subTitle" idx="1" hasCustomPrompt="1"/>
          </p:nvPr>
        </p:nvSpPr>
        <p:spPr>
          <a:xfrm>
            <a:off x="3591860" y="1082307"/>
            <a:ext cx="5041943" cy="415498"/>
          </a:xfrm>
          <a:prstGeom prst="rect">
            <a:avLst/>
          </a:prstGeom>
        </p:spPr>
        <p:txBody>
          <a:bodyPr anchor="ctr" anchorCtr="0">
            <a:spAutoFit/>
          </a:bodyPr>
          <a:lstStyle>
            <a:lvl1pPr marL="0" indent="0" algn="l">
              <a:spcBef>
                <a:spcPts val="0"/>
              </a:spcBef>
              <a:spcAft>
                <a:spcPts val="2000"/>
              </a:spcAft>
              <a:buClr>
                <a:schemeClr val="tx1"/>
              </a:buClr>
              <a:buFont typeface="Wingdings" charset="2"/>
              <a:buNone/>
              <a:tabLst/>
              <a:defRPr sz="2000" b="0" i="0">
                <a:solidFill>
                  <a:schemeClr val="tx2"/>
                </a:solidFill>
                <a:latin typeface="SapientCentroSlab-Light"/>
                <a:cs typeface="SapientCentroSlab-Ligh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a:t>
            </a:r>
          </a:p>
        </p:txBody>
      </p:sp>
      <p:sp>
        <p:nvSpPr>
          <p:cNvPr id="8" name="Text Box 14"/>
          <p:cNvSpPr txBox="1">
            <a:spLocks noChangeArrowheads="1"/>
          </p:cNvSpPr>
          <p:nvPr userDrawn="1"/>
        </p:nvSpPr>
        <p:spPr bwMode="auto">
          <a:xfrm>
            <a:off x="8456831" y="6438901"/>
            <a:ext cx="307261" cy="155171"/>
          </a:xfrm>
          <a:prstGeom prst="rect">
            <a:avLst/>
          </a:prstGeom>
          <a:noFill/>
          <a:ln w="9525">
            <a:noFill/>
            <a:miter lim="800000"/>
            <a:headEnd/>
            <a:tailEnd/>
          </a:ln>
          <a:effectLst/>
        </p:spPr>
        <p:txBody>
          <a:bodyPr lIns="0" tIns="0" rIns="0" bIns="0">
            <a:spAutoFit/>
          </a:bodyPr>
          <a:lstStyle>
            <a:lvl1pPr defTabSz="912813" eaLnBrk="0" hangingPunct="0">
              <a:tabLst>
                <a:tab pos="11025188" algn="r"/>
              </a:tabLst>
              <a:defRPr sz="2400">
                <a:solidFill>
                  <a:schemeClr val="tx1"/>
                </a:solidFill>
                <a:latin typeface="Georgia" charset="0"/>
                <a:ea typeface="ＭＳ Ｐゴシック" charset="0"/>
                <a:cs typeface="ＭＳ Ｐゴシック" charset="0"/>
              </a:defRPr>
            </a:lvl1pPr>
            <a:lvl2pPr marL="37931725" indent="-37474525" defTabSz="912813" eaLnBrk="0" hangingPunct="0">
              <a:tabLst>
                <a:tab pos="11025188" algn="r"/>
              </a:tabLst>
              <a:defRPr sz="2400">
                <a:solidFill>
                  <a:schemeClr val="tx1"/>
                </a:solidFill>
                <a:latin typeface="Georgia" charset="0"/>
                <a:ea typeface="ＭＳ Ｐゴシック" charset="0"/>
              </a:defRPr>
            </a:lvl2pPr>
            <a:lvl3pPr eaLnBrk="0" hangingPunct="0">
              <a:tabLst>
                <a:tab pos="11025188" algn="r"/>
              </a:tabLst>
              <a:defRPr sz="2400">
                <a:solidFill>
                  <a:schemeClr val="tx1"/>
                </a:solidFill>
                <a:latin typeface="Georgia" charset="0"/>
                <a:ea typeface="ＭＳ Ｐゴシック" charset="0"/>
              </a:defRPr>
            </a:lvl3pPr>
            <a:lvl4pPr eaLnBrk="0" hangingPunct="0">
              <a:tabLst>
                <a:tab pos="11025188" algn="r"/>
              </a:tabLst>
              <a:defRPr sz="2400">
                <a:solidFill>
                  <a:schemeClr val="tx1"/>
                </a:solidFill>
                <a:latin typeface="Georgia" charset="0"/>
                <a:ea typeface="ＭＳ Ｐゴシック" charset="0"/>
              </a:defRPr>
            </a:lvl4pPr>
            <a:lvl5pPr eaLnBrk="0" hangingPunct="0">
              <a:tabLst>
                <a:tab pos="11025188" algn="r"/>
              </a:tabLst>
              <a:defRPr sz="2400">
                <a:solidFill>
                  <a:schemeClr val="tx1"/>
                </a:solidFill>
                <a:latin typeface="Georgia" charset="0"/>
                <a:ea typeface="ＭＳ Ｐゴシック" charset="0"/>
              </a:defRPr>
            </a:lvl5pPr>
            <a:lvl6pPr marL="457200" eaLnBrk="0" fontAlgn="base" hangingPunct="0">
              <a:spcBef>
                <a:spcPct val="0"/>
              </a:spcBef>
              <a:spcAft>
                <a:spcPct val="0"/>
              </a:spcAft>
              <a:tabLst>
                <a:tab pos="11025188" algn="r"/>
              </a:tabLst>
              <a:defRPr sz="2400">
                <a:solidFill>
                  <a:schemeClr val="tx1"/>
                </a:solidFill>
                <a:latin typeface="Georgia" charset="0"/>
                <a:ea typeface="ＭＳ Ｐゴシック" charset="0"/>
              </a:defRPr>
            </a:lvl6pPr>
            <a:lvl7pPr marL="914400" eaLnBrk="0" fontAlgn="base" hangingPunct="0">
              <a:spcBef>
                <a:spcPct val="0"/>
              </a:spcBef>
              <a:spcAft>
                <a:spcPct val="0"/>
              </a:spcAft>
              <a:tabLst>
                <a:tab pos="11025188" algn="r"/>
              </a:tabLst>
              <a:defRPr sz="2400">
                <a:solidFill>
                  <a:schemeClr val="tx1"/>
                </a:solidFill>
                <a:latin typeface="Georgia" charset="0"/>
                <a:ea typeface="ＭＳ Ｐゴシック" charset="0"/>
              </a:defRPr>
            </a:lvl7pPr>
            <a:lvl8pPr marL="1371600" eaLnBrk="0" fontAlgn="base" hangingPunct="0">
              <a:spcBef>
                <a:spcPct val="0"/>
              </a:spcBef>
              <a:spcAft>
                <a:spcPct val="0"/>
              </a:spcAft>
              <a:tabLst>
                <a:tab pos="11025188" algn="r"/>
              </a:tabLst>
              <a:defRPr sz="2400">
                <a:solidFill>
                  <a:schemeClr val="tx1"/>
                </a:solidFill>
                <a:latin typeface="Georgia" charset="0"/>
                <a:ea typeface="ＭＳ Ｐゴシック" charset="0"/>
              </a:defRPr>
            </a:lvl8pPr>
            <a:lvl9pPr marL="1828800" eaLnBrk="0" fontAlgn="base" hangingPunct="0">
              <a:spcBef>
                <a:spcPct val="0"/>
              </a:spcBef>
              <a:spcAft>
                <a:spcPct val="0"/>
              </a:spcAft>
              <a:tabLst>
                <a:tab pos="11025188" algn="r"/>
              </a:tabLst>
              <a:defRPr sz="2400">
                <a:solidFill>
                  <a:schemeClr val="tx1"/>
                </a:solidFill>
                <a:latin typeface="Georgia" charset="0"/>
                <a:ea typeface="ＭＳ Ｐゴシック" charset="0"/>
              </a:defRPr>
            </a:lvl9pPr>
          </a:lstStyle>
          <a:p>
            <a:pPr algn="r">
              <a:lnSpc>
                <a:spcPct val="101000"/>
              </a:lnSpc>
              <a:spcBef>
                <a:spcPct val="50000"/>
              </a:spcBef>
              <a:defRPr/>
            </a:pPr>
            <a:r>
              <a:rPr lang="en-US" sz="1000" b="1" dirty="0" smtClean="0">
                <a:solidFill>
                  <a:srgbClr val="7F7F7F"/>
                </a:solidFill>
                <a:latin typeface="SapientSansRegular"/>
                <a:cs typeface="SapientSansRegular"/>
              </a:rPr>
              <a:t> </a:t>
            </a:r>
            <a:fld id="{D00EF7BC-32C0-6242-9E2B-93B833620A18}" type="slidenum">
              <a:rPr lang="en-US" sz="1000" b="1" smtClean="0">
                <a:solidFill>
                  <a:srgbClr val="7F7F7F"/>
                </a:solidFill>
                <a:latin typeface="SapientSansRegular"/>
                <a:cs typeface="SapientSansRegular"/>
              </a:rPr>
              <a:pPr algn="r">
                <a:lnSpc>
                  <a:spcPct val="101000"/>
                </a:lnSpc>
                <a:spcBef>
                  <a:spcPct val="50000"/>
                </a:spcBef>
                <a:defRPr/>
              </a:pPr>
              <a:t>‹#›</a:t>
            </a:fld>
            <a:endParaRPr lang="en-US" sz="1000" b="1" dirty="0" smtClean="0">
              <a:solidFill>
                <a:srgbClr val="7F7F7F"/>
              </a:solidFill>
              <a:latin typeface="SapientSansRegular"/>
              <a:cs typeface="SapientSansRegular"/>
            </a:endParaRPr>
          </a:p>
        </p:txBody>
      </p:sp>
      <p:sp>
        <p:nvSpPr>
          <p:cNvPr id="14" name="Text Placeholder 13"/>
          <p:cNvSpPr>
            <a:spLocks noGrp="1"/>
          </p:cNvSpPr>
          <p:nvPr>
            <p:ph type="body" sz="quarter" idx="10" hasCustomPrompt="1"/>
          </p:nvPr>
        </p:nvSpPr>
        <p:spPr>
          <a:xfrm>
            <a:off x="3591861" y="1647661"/>
            <a:ext cx="5043164" cy="4124207"/>
          </a:xfrm>
          <a:prstGeom prst="rect">
            <a:avLst/>
          </a:prstGeom>
        </p:spPr>
        <p:txBody>
          <a:bodyPr wrap="square">
            <a:spAutoFit/>
          </a:bodyPr>
          <a:lstStyle>
            <a:lvl1pPr>
              <a:spcBef>
                <a:spcPts val="0"/>
              </a:spcBef>
              <a:spcAft>
                <a:spcPts val="1200"/>
              </a:spcAft>
              <a:defRPr sz="1600" b="0" i="0" baseline="0">
                <a:solidFill>
                  <a:schemeClr val="accent5"/>
                </a:solidFill>
                <a:latin typeface="SapientCentroSlab-Thin"/>
                <a:cs typeface="SapientCentroSlab-Thin"/>
              </a:defRPr>
            </a:lvl1pPr>
          </a:lstStyle>
          <a:p>
            <a:r>
              <a:rPr lang="en-US" sz="1800" dirty="0" smtClean="0"/>
              <a:t>Lorem ipsum dolor sit amet, consectetuer adipiscing elit, sed diam nonummy nibh euismod tincidunt ut laoreet dolore magna aliquam erat volutpat. Ut wisi enim ad minim veniam, quis nostrud exerci tation ullamcorper suscipit. Lorem ipsum dolor sit amet, consectetuer adipiscing elit, sed diam nonummy nibh euismod tincidunt ut laoreet dolore magna aliquam erat volutpat. Ut wisi enim ad minim veniam, quis nostrud exerci tation ullamcorper suscipit.</a:t>
            </a:r>
          </a:p>
          <a:p>
            <a:r>
              <a:rPr lang="en-US" sz="1800" dirty="0" smtClean="0"/>
              <a:t>Lorem ipsum dolor sit amet, consectetuer adipiscing elit, sed diam nonummy nibh euismod tincidunt ut laoreet dolore magna nostrud exerci tation ullamcorper suscipit. Lorem ipsum</a:t>
            </a:r>
          </a:p>
        </p:txBody>
      </p:sp>
      <p:sp>
        <p:nvSpPr>
          <p:cNvPr id="9" name="Title 1"/>
          <p:cNvSpPr>
            <a:spLocks noGrp="1"/>
          </p:cNvSpPr>
          <p:nvPr>
            <p:ph type="ctrTitle" hasCustomPrompt="1"/>
          </p:nvPr>
        </p:nvSpPr>
        <p:spPr>
          <a:xfrm>
            <a:off x="493904" y="3040476"/>
            <a:ext cx="2743915" cy="515526"/>
          </a:xfrm>
          <a:prstGeom prst="rect">
            <a:avLst/>
          </a:prstGeom>
        </p:spPr>
        <p:txBody>
          <a:bodyPr lIns="0" rIns="0" anchor="b" anchorCtr="0">
            <a:spAutoFit/>
          </a:bodyPr>
          <a:lstStyle>
            <a:lvl1pPr algn="l">
              <a:lnSpc>
                <a:spcPct val="90000"/>
              </a:lnSpc>
              <a:defRPr sz="3000" b="0" i="0">
                <a:solidFill>
                  <a:schemeClr val="tx1"/>
                </a:solidFill>
                <a:latin typeface="SapientSansBold"/>
                <a:cs typeface="SapientSansBold"/>
              </a:defRPr>
            </a:lvl1pPr>
          </a:lstStyle>
          <a:p>
            <a:pPr lvl="0"/>
            <a:r>
              <a:rPr lang="en-US" dirty="0" smtClean="0"/>
              <a:t>SLIDE TITLE</a:t>
            </a:r>
          </a:p>
        </p:txBody>
      </p:sp>
      <p:cxnSp>
        <p:nvCxnSpPr>
          <p:cNvPr id="10" name="Straight Connector 3"/>
          <p:cNvCxnSpPr>
            <a:cxnSpLocks noChangeShapeType="1"/>
          </p:cNvCxnSpPr>
          <p:nvPr userDrawn="1"/>
        </p:nvCxnSpPr>
        <p:spPr bwMode="auto">
          <a:xfrm>
            <a:off x="487295" y="3721078"/>
            <a:ext cx="347055" cy="511"/>
          </a:xfrm>
          <a:prstGeom prst="line">
            <a:avLst/>
          </a:prstGeom>
          <a:noFill/>
          <a:ln w="34925">
            <a:solidFill>
              <a:schemeClr val="accent1"/>
            </a:solidFill>
            <a:round/>
            <a:headEnd/>
            <a:tailEnd/>
          </a:ln>
        </p:spPr>
      </p:cxnSp>
    </p:spTree>
    <p:extLst>
      <p:ext uri="{BB962C8B-B14F-4D97-AF65-F5344CB8AC3E}">
        <p14:creationId xmlns:p14="http://schemas.microsoft.com/office/powerpoint/2010/main" val="56624934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lumn Left — White">
    <p:spTree>
      <p:nvGrpSpPr>
        <p:cNvPr id="1" name=""/>
        <p:cNvGrpSpPr/>
        <p:nvPr/>
      </p:nvGrpSpPr>
      <p:grpSpPr>
        <a:xfrm>
          <a:off x="0" y="0"/>
          <a:ext cx="0" cy="0"/>
          <a:chOff x="0" y="0"/>
          <a:chExt cx="0" cy="0"/>
        </a:xfrm>
      </p:grpSpPr>
      <p:sp>
        <p:nvSpPr>
          <p:cNvPr id="4" name="Text Box 14"/>
          <p:cNvSpPr txBox="1">
            <a:spLocks noChangeArrowheads="1"/>
          </p:cNvSpPr>
          <p:nvPr userDrawn="1"/>
        </p:nvSpPr>
        <p:spPr bwMode="auto">
          <a:xfrm>
            <a:off x="8456831" y="6438901"/>
            <a:ext cx="307261" cy="155171"/>
          </a:xfrm>
          <a:prstGeom prst="rect">
            <a:avLst/>
          </a:prstGeom>
          <a:noFill/>
          <a:ln w="9525">
            <a:noFill/>
            <a:miter lim="800000"/>
            <a:headEnd/>
            <a:tailEnd/>
          </a:ln>
          <a:effectLst/>
        </p:spPr>
        <p:txBody>
          <a:bodyPr lIns="0" tIns="0" rIns="0" bIns="0">
            <a:spAutoFit/>
          </a:bodyPr>
          <a:lstStyle>
            <a:lvl1pPr defTabSz="912813" eaLnBrk="0" hangingPunct="0">
              <a:tabLst>
                <a:tab pos="11025188" algn="r"/>
              </a:tabLst>
              <a:defRPr sz="2400">
                <a:solidFill>
                  <a:schemeClr val="tx1"/>
                </a:solidFill>
                <a:latin typeface="Georgia" charset="0"/>
                <a:ea typeface="ＭＳ Ｐゴシック" charset="0"/>
                <a:cs typeface="ＭＳ Ｐゴシック" charset="0"/>
              </a:defRPr>
            </a:lvl1pPr>
            <a:lvl2pPr marL="37931725" indent="-37474525" defTabSz="912813" eaLnBrk="0" hangingPunct="0">
              <a:tabLst>
                <a:tab pos="11025188" algn="r"/>
              </a:tabLst>
              <a:defRPr sz="2400">
                <a:solidFill>
                  <a:schemeClr val="tx1"/>
                </a:solidFill>
                <a:latin typeface="Georgia" charset="0"/>
                <a:ea typeface="ＭＳ Ｐゴシック" charset="0"/>
              </a:defRPr>
            </a:lvl2pPr>
            <a:lvl3pPr eaLnBrk="0" hangingPunct="0">
              <a:tabLst>
                <a:tab pos="11025188" algn="r"/>
              </a:tabLst>
              <a:defRPr sz="2400">
                <a:solidFill>
                  <a:schemeClr val="tx1"/>
                </a:solidFill>
                <a:latin typeface="Georgia" charset="0"/>
                <a:ea typeface="ＭＳ Ｐゴシック" charset="0"/>
              </a:defRPr>
            </a:lvl3pPr>
            <a:lvl4pPr eaLnBrk="0" hangingPunct="0">
              <a:tabLst>
                <a:tab pos="11025188" algn="r"/>
              </a:tabLst>
              <a:defRPr sz="2400">
                <a:solidFill>
                  <a:schemeClr val="tx1"/>
                </a:solidFill>
                <a:latin typeface="Georgia" charset="0"/>
                <a:ea typeface="ＭＳ Ｐゴシック" charset="0"/>
              </a:defRPr>
            </a:lvl4pPr>
            <a:lvl5pPr eaLnBrk="0" hangingPunct="0">
              <a:tabLst>
                <a:tab pos="11025188" algn="r"/>
              </a:tabLst>
              <a:defRPr sz="2400">
                <a:solidFill>
                  <a:schemeClr val="tx1"/>
                </a:solidFill>
                <a:latin typeface="Georgia" charset="0"/>
                <a:ea typeface="ＭＳ Ｐゴシック" charset="0"/>
              </a:defRPr>
            </a:lvl5pPr>
            <a:lvl6pPr marL="457200" eaLnBrk="0" fontAlgn="base" hangingPunct="0">
              <a:spcBef>
                <a:spcPct val="0"/>
              </a:spcBef>
              <a:spcAft>
                <a:spcPct val="0"/>
              </a:spcAft>
              <a:tabLst>
                <a:tab pos="11025188" algn="r"/>
              </a:tabLst>
              <a:defRPr sz="2400">
                <a:solidFill>
                  <a:schemeClr val="tx1"/>
                </a:solidFill>
                <a:latin typeface="Georgia" charset="0"/>
                <a:ea typeface="ＭＳ Ｐゴシック" charset="0"/>
              </a:defRPr>
            </a:lvl6pPr>
            <a:lvl7pPr marL="914400" eaLnBrk="0" fontAlgn="base" hangingPunct="0">
              <a:spcBef>
                <a:spcPct val="0"/>
              </a:spcBef>
              <a:spcAft>
                <a:spcPct val="0"/>
              </a:spcAft>
              <a:tabLst>
                <a:tab pos="11025188" algn="r"/>
              </a:tabLst>
              <a:defRPr sz="2400">
                <a:solidFill>
                  <a:schemeClr val="tx1"/>
                </a:solidFill>
                <a:latin typeface="Georgia" charset="0"/>
                <a:ea typeface="ＭＳ Ｐゴシック" charset="0"/>
              </a:defRPr>
            </a:lvl7pPr>
            <a:lvl8pPr marL="1371600" eaLnBrk="0" fontAlgn="base" hangingPunct="0">
              <a:spcBef>
                <a:spcPct val="0"/>
              </a:spcBef>
              <a:spcAft>
                <a:spcPct val="0"/>
              </a:spcAft>
              <a:tabLst>
                <a:tab pos="11025188" algn="r"/>
              </a:tabLst>
              <a:defRPr sz="2400">
                <a:solidFill>
                  <a:schemeClr val="tx1"/>
                </a:solidFill>
                <a:latin typeface="Georgia" charset="0"/>
                <a:ea typeface="ＭＳ Ｐゴシック" charset="0"/>
              </a:defRPr>
            </a:lvl8pPr>
            <a:lvl9pPr marL="1828800" eaLnBrk="0" fontAlgn="base" hangingPunct="0">
              <a:spcBef>
                <a:spcPct val="0"/>
              </a:spcBef>
              <a:spcAft>
                <a:spcPct val="0"/>
              </a:spcAft>
              <a:tabLst>
                <a:tab pos="11025188" algn="r"/>
              </a:tabLst>
              <a:defRPr sz="2400">
                <a:solidFill>
                  <a:schemeClr val="tx1"/>
                </a:solidFill>
                <a:latin typeface="Georgia" charset="0"/>
                <a:ea typeface="ＭＳ Ｐゴシック" charset="0"/>
              </a:defRPr>
            </a:lvl9pPr>
          </a:lstStyle>
          <a:p>
            <a:pPr algn="r">
              <a:lnSpc>
                <a:spcPct val="101000"/>
              </a:lnSpc>
              <a:spcBef>
                <a:spcPct val="50000"/>
              </a:spcBef>
              <a:defRPr/>
            </a:pPr>
            <a:r>
              <a:rPr lang="en-US" sz="1000" b="1" dirty="0" smtClean="0">
                <a:solidFill>
                  <a:srgbClr val="7F7F7F"/>
                </a:solidFill>
                <a:latin typeface="SapientSansRegular"/>
                <a:cs typeface="SapientSansRegular"/>
              </a:rPr>
              <a:t> </a:t>
            </a:r>
            <a:fld id="{D00EF7BC-32C0-6242-9E2B-93B833620A18}" type="slidenum">
              <a:rPr lang="en-US" sz="1000" b="1" smtClean="0">
                <a:solidFill>
                  <a:srgbClr val="7F7F7F"/>
                </a:solidFill>
                <a:latin typeface="SapientSansRegular"/>
                <a:cs typeface="SapientSansRegular"/>
              </a:rPr>
              <a:pPr algn="r">
                <a:lnSpc>
                  <a:spcPct val="101000"/>
                </a:lnSpc>
                <a:spcBef>
                  <a:spcPct val="50000"/>
                </a:spcBef>
                <a:defRPr/>
              </a:pPr>
              <a:t>‹#›</a:t>
            </a:fld>
            <a:endParaRPr lang="en-US" sz="1000" b="1" dirty="0" smtClean="0">
              <a:solidFill>
                <a:srgbClr val="7F7F7F"/>
              </a:solidFill>
              <a:latin typeface="SapientSansRegular"/>
              <a:cs typeface="SapientSansRegular"/>
            </a:endParaRPr>
          </a:p>
        </p:txBody>
      </p:sp>
      <p:sp>
        <p:nvSpPr>
          <p:cNvPr id="5" name="Title 1"/>
          <p:cNvSpPr>
            <a:spLocks noGrp="1"/>
          </p:cNvSpPr>
          <p:nvPr>
            <p:ph type="title" hasCustomPrompt="1"/>
          </p:nvPr>
        </p:nvSpPr>
        <p:spPr>
          <a:xfrm>
            <a:off x="522316" y="1144210"/>
            <a:ext cx="3469113" cy="2916183"/>
          </a:xfrm>
          <a:prstGeom prst="rect">
            <a:avLst/>
          </a:prstGeom>
        </p:spPr>
        <p:txBody>
          <a:bodyPr wrap="square" lIns="0" tIns="0" rIns="0" bIns="0" anchor="t">
            <a:spAutoFit/>
          </a:bodyPr>
          <a:lstStyle>
            <a:lvl1pPr algn="l">
              <a:lnSpc>
                <a:spcPct val="90000"/>
              </a:lnSpc>
              <a:spcBef>
                <a:spcPts val="0"/>
              </a:spcBef>
              <a:spcAft>
                <a:spcPts val="0"/>
              </a:spcAft>
              <a:defRPr sz="3000" b="0" i="0" cap="none" spc="-20">
                <a:solidFill>
                  <a:schemeClr val="tx2"/>
                </a:solidFill>
                <a:latin typeface="SapientCentroSlab-Thin"/>
                <a:cs typeface="SapientCentroSlab-Thin"/>
              </a:defRPr>
            </a:lvl1pPr>
          </a:lstStyle>
          <a:p>
            <a:r>
              <a:rPr lang="en-US" dirty="0" smtClean="0"/>
              <a:t>This is a content </a:t>
            </a:r>
            <a:br>
              <a:rPr lang="en-US" dirty="0" smtClean="0"/>
            </a:br>
            <a:r>
              <a:rPr lang="en-US" dirty="0" smtClean="0"/>
              <a:t>and graphic slide. </a:t>
            </a:r>
            <a:br>
              <a:rPr lang="en-US" dirty="0" smtClean="0"/>
            </a:br>
            <a:r>
              <a:rPr lang="en-US" dirty="0" smtClean="0"/>
              <a:t>Your copy goes here and your graphic </a:t>
            </a:r>
            <a:br>
              <a:rPr lang="en-US" dirty="0" smtClean="0"/>
            </a:br>
            <a:r>
              <a:rPr lang="en-US" dirty="0" smtClean="0"/>
              <a:t>goes to the right.</a:t>
            </a:r>
            <a:br>
              <a:rPr lang="en-US" dirty="0" smtClean="0"/>
            </a:br>
            <a:r>
              <a:rPr lang="en-US" dirty="0" smtClean="0"/>
              <a:t/>
            </a:r>
            <a:br>
              <a:rPr lang="en-US" dirty="0" smtClean="0"/>
            </a:br>
            <a:r>
              <a:rPr lang="en-US" dirty="0" err="1" smtClean="0"/>
              <a:t>Ipsum</a:t>
            </a:r>
            <a:r>
              <a:rPr lang="en-US" dirty="0" smtClean="0"/>
              <a:t> dolor sit </a:t>
            </a:r>
            <a:r>
              <a:rPr lang="en-US" dirty="0" err="1" smtClean="0"/>
              <a:t>amet</a:t>
            </a:r>
            <a:r>
              <a:rPr lang="en-US" dirty="0" smtClean="0"/>
              <a:t>.</a:t>
            </a:r>
          </a:p>
        </p:txBody>
      </p:sp>
      <p:sp>
        <p:nvSpPr>
          <p:cNvPr id="6" name="Text Placeholder 2"/>
          <p:cNvSpPr>
            <a:spLocks noGrp="1"/>
          </p:cNvSpPr>
          <p:nvPr>
            <p:ph type="body" idx="1" hasCustomPrompt="1"/>
          </p:nvPr>
        </p:nvSpPr>
        <p:spPr>
          <a:xfrm>
            <a:off x="522316" y="5155270"/>
            <a:ext cx="3474720" cy="510140"/>
          </a:xfrm>
          <a:prstGeom prst="rect">
            <a:avLst/>
          </a:prstGeom>
        </p:spPr>
        <p:txBody>
          <a:bodyPr lIns="0" tIns="0" rIns="0" bIns="0" anchor="t" anchorCtr="0">
            <a:spAutoFit/>
          </a:bodyPr>
          <a:lstStyle>
            <a:lvl1pPr marL="0" indent="0">
              <a:lnSpc>
                <a:spcPct val="130000"/>
              </a:lnSpc>
              <a:buNone/>
              <a:defRPr sz="1300" b="0" i="1">
                <a:solidFill>
                  <a:schemeClr val="tx1"/>
                </a:solidFill>
                <a:latin typeface="SapientCentroSlab-Thin"/>
                <a:cs typeface="SapientCentroSlab-Thin"/>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Caption: </a:t>
            </a:r>
            <a:r>
              <a:rPr lang="en-US" dirty="0" err="1" smtClean="0"/>
              <a:t>ipsum</a:t>
            </a:r>
            <a:r>
              <a:rPr lang="en-US" dirty="0" smtClean="0"/>
              <a:t> dolor sit amet,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endParaRPr lang="en-US" dirty="0" smtClean="0"/>
          </a:p>
        </p:txBody>
      </p:sp>
    </p:spTree>
    <p:extLst>
      <p:ext uri="{BB962C8B-B14F-4D97-AF65-F5344CB8AC3E}">
        <p14:creationId xmlns:p14="http://schemas.microsoft.com/office/powerpoint/2010/main" val="67957939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Divider Option 2">
    <p:spTree>
      <p:nvGrpSpPr>
        <p:cNvPr id="1" name=""/>
        <p:cNvGrpSpPr/>
        <p:nvPr/>
      </p:nvGrpSpPr>
      <p:grpSpPr>
        <a:xfrm>
          <a:off x="0" y="0"/>
          <a:ext cx="0" cy="0"/>
          <a:chOff x="0" y="0"/>
          <a:chExt cx="0" cy="0"/>
        </a:xfrm>
      </p:grpSpPr>
      <p:pic>
        <p:nvPicPr>
          <p:cNvPr id="2" name="Picture 1" descr="bg_5.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2" name="Title 1"/>
          <p:cNvSpPr>
            <a:spLocks noGrp="1"/>
          </p:cNvSpPr>
          <p:nvPr>
            <p:ph type="title" hasCustomPrompt="1"/>
          </p:nvPr>
        </p:nvSpPr>
        <p:spPr>
          <a:xfrm>
            <a:off x="938728" y="2064215"/>
            <a:ext cx="2858572" cy="2462213"/>
          </a:xfrm>
          <a:prstGeom prst="rect">
            <a:avLst/>
          </a:prstGeom>
        </p:spPr>
        <p:txBody>
          <a:bodyPr lIns="0" tIns="0" rIns="0" bIns="0" anchor="t" anchorCtr="0">
            <a:noAutofit/>
          </a:bodyPr>
          <a:lstStyle>
            <a:lvl1pPr algn="l">
              <a:defRPr sz="16000" b="0" i="0" spc="-70">
                <a:solidFill>
                  <a:schemeClr val="bg2">
                    <a:alpha val="20000"/>
                  </a:schemeClr>
                </a:solidFill>
                <a:latin typeface="SapientCentroSlab-BlackItalic"/>
                <a:cs typeface="SapientCentroSlab-BlackItalic"/>
              </a:defRPr>
            </a:lvl1pPr>
          </a:lstStyle>
          <a:p>
            <a:r>
              <a:rPr lang="en-US" dirty="0" smtClean="0"/>
              <a:t>02</a:t>
            </a:r>
            <a:endParaRPr lang="en-US" dirty="0"/>
          </a:p>
        </p:txBody>
      </p:sp>
      <p:sp>
        <p:nvSpPr>
          <p:cNvPr id="16" name="Text Placeholder 8"/>
          <p:cNvSpPr>
            <a:spLocks noGrp="1"/>
          </p:cNvSpPr>
          <p:nvPr>
            <p:ph type="body" sz="quarter" idx="13" hasCustomPrompt="1"/>
          </p:nvPr>
        </p:nvSpPr>
        <p:spPr>
          <a:xfrm>
            <a:off x="521957" y="3001822"/>
            <a:ext cx="5487829" cy="569387"/>
          </a:xfrm>
          <a:prstGeom prst="rect">
            <a:avLst/>
          </a:prstGeom>
        </p:spPr>
        <p:txBody>
          <a:bodyPr wrap="square" lIns="0" tIns="0" rIns="0" bIns="0">
            <a:noAutofit/>
          </a:bodyPr>
          <a:lstStyle>
            <a:lvl1pPr marL="0" indent="0">
              <a:spcBef>
                <a:spcPts val="0"/>
              </a:spcBef>
              <a:buNone/>
              <a:defRPr sz="3600" b="0" i="0" spc="-70">
                <a:solidFill>
                  <a:schemeClr val="tx1"/>
                </a:solidFill>
                <a:latin typeface="SapientSansBold"/>
                <a:cs typeface="SapientSansBold"/>
              </a:defRPr>
            </a:lvl1pPr>
          </a:lstStyle>
          <a:p>
            <a:pPr lvl="0"/>
            <a:r>
              <a:rPr lang="en-US" dirty="0" smtClean="0"/>
              <a:t>AGENDA ITEM TITLE </a:t>
            </a:r>
            <a:endParaRPr lang="en-US" dirty="0"/>
          </a:p>
        </p:txBody>
      </p:sp>
      <p:sp>
        <p:nvSpPr>
          <p:cNvPr id="17" name="Text Placeholder 3"/>
          <p:cNvSpPr>
            <a:spLocks noGrp="1"/>
          </p:cNvSpPr>
          <p:nvPr>
            <p:ph type="body" sz="half" idx="2" hasCustomPrompt="1"/>
          </p:nvPr>
        </p:nvSpPr>
        <p:spPr>
          <a:xfrm>
            <a:off x="527525" y="3533939"/>
            <a:ext cx="5487829" cy="316163"/>
          </a:xfrm>
          <a:prstGeom prst="rect">
            <a:avLst/>
          </a:prstGeom>
        </p:spPr>
        <p:txBody>
          <a:bodyPr lIns="0" tIns="0" rIns="0" bIns="0">
            <a:normAutofit/>
          </a:bodyPr>
          <a:lstStyle>
            <a:lvl1pPr marL="0" indent="0">
              <a:spcBef>
                <a:spcPts val="0"/>
              </a:spcBef>
              <a:buNone/>
              <a:defRPr sz="1700" b="0" i="1">
                <a:solidFill>
                  <a:schemeClr val="bg2"/>
                </a:solidFill>
                <a:latin typeface="SapientCentroSlab-Thin"/>
                <a:cs typeface="SapientCentroSlab-Thin"/>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Subtitle goes here</a:t>
            </a:r>
          </a:p>
        </p:txBody>
      </p:sp>
    </p:spTree>
    <p:extLst>
      <p:ext uri="{BB962C8B-B14F-4D97-AF65-F5344CB8AC3E}">
        <p14:creationId xmlns:p14="http://schemas.microsoft.com/office/powerpoint/2010/main" val="428031186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ullet">
    <p:spTree>
      <p:nvGrpSpPr>
        <p:cNvPr id="1" name=""/>
        <p:cNvGrpSpPr/>
        <p:nvPr/>
      </p:nvGrpSpPr>
      <p:grpSpPr>
        <a:xfrm>
          <a:off x="0" y="0"/>
          <a:ext cx="0" cy="0"/>
          <a:chOff x="0" y="0"/>
          <a:chExt cx="0" cy="0"/>
        </a:xfrm>
      </p:grpSpPr>
      <p:sp>
        <p:nvSpPr>
          <p:cNvPr id="6" name="Title 1"/>
          <p:cNvSpPr>
            <a:spLocks noGrp="1"/>
          </p:cNvSpPr>
          <p:nvPr>
            <p:ph type="ctrTitle" hasCustomPrompt="1"/>
          </p:nvPr>
        </p:nvSpPr>
        <p:spPr>
          <a:xfrm>
            <a:off x="493904" y="3040476"/>
            <a:ext cx="2743915" cy="515526"/>
          </a:xfrm>
          <a:prstGeom prst="rect">
            <a:avLst/>
          </a:prstGeom>
        </p:spPr>
        <p:txBody>
          <a:bodyPr lIns="0" rIns="0" anchor="b" anchorCtr="0">
            <a:spAutoFit/>
          </a:bodyPr>
          <a:lstStyle>
            <a:lvl1pPr algn="l">
              <a:lnSpc>
                <a:spcPct val="90000"/>
              </a:lnSpc>
              <a:defRPr sz="3000" b="0" i="0">
                <a:solidFill>
                  <a:schemeClr val="tx1"/>
                </a:solidFill>
                <a:latin typeface="SapientSansBold"/>
                <a:cs typeface="SapientSansBold"/>
              </a:defRPr>
            </a:lvl1pPr>
          </a:lstStyle>
          <a:p>
            <a:pPr lvl="0"/>
            <a:r>
              <a:rPr lang="en-US" dirty="0" smtClean="0"/>
              <a:t>SLIDE TITLE</a:t>
            </a:r>
          </a:p>
        </p:txBody>
      </p:sp>
      <p:sp>
        <p:nvSpPr>
          <p:cNvPr id="7" name="Subtitle 2"/>
          <p:cNvSpPr>
            <a:spLocks noGrp="1"/>
          </p:cNvSpPr>
          <p:nvPr>
            <p:ph type="subTitle" idx="1" hasCustomPrompt="1"/>
          </p:nvPr>
        </p:nvSpPr>
        <p:spPr>
          <a:xfrm>
            <a:off x="4330700" y="0"/>
            <a:ext cx="4232827" cy="6858000"/>
          </a:xfrm>
          <a:prstGeom prst="rect">
            <a:avLst/>
          </a:prstGeom>
        </p:spPr>
        <p:txBody>
          <a:bodyPr anchor="ctr" anchorCtr="0">
            <a:noAutofit/>
          </a:bodyPr>
          <a:lstStyle>
            <a:lvl1pPr marL="292100" marR="0" indent="-292100" algn="l" defTabSz="457200" rtl="0" eaLnBrk="1" fontAlgn="auto" latinLnBrk="0" hangingPunct="1">
              <a:lnSpc>
                <a:spcPct val="100000"/>
              </a:lnSpc>
              <a:spcBef>
                <a:spcPts val="0"/>
              </a:spcBef>
              <a:spcAft>
                <a:spcPts val="2000"/>
              </a:spcAft>
              <a:buClr>
                <a:schemeClr val="tx1"/>
              </a:buClr>
              <a:buSzTx/>
              <a:buFont typeface="Wingdings" charset="2"/>
              <a:buChar char="§"/>
              <a:tabLst/>
              <a:defRPr sz="1900" b="0" i="0">
                <a:solidFill>
                  <a:schemeClr val="accent5"/>
                </a:solidFill>
                <a:latin typeface="SapientCentroSlab-Light"/>
                <a:cs typeface="SapientCentroSlab-Ligh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Supporting bullet 1</a:t>
            </a:r>
          </a:p>
          <a:p>
            <a:r>
              <a:rPr lang="en-US" dirty="0" smtClean="0"/>
              <a:t>Supporting bullet 2</a:t>
            </a:r>
          </a:p>
          <a:p>
            <a:r>
              <a:rPr lang="en-US" dirty="0" smtClean="0"/>
              <a:t>Supporting bullet 3</a:t>
            </a:r>
          </a:p>
          <a:p>
            <a:r>
              <a:rPr lang="en-US" dirty="0" smtClean="0"/>
              <a:t>Supporting bullet 4</a:t>
            </a:r>
          </a:p>
          <a:p>
            <a:r>
              <a:rPr lang="en-US" dirty="0" smtClean="0"/>
              <a:t>Supporting bullet 5</a:t>
            </a:r>
          </a:p>
        </p:txBody>
      </p:sp>
      <p:sp>
        <p:nvSpPr>
          <p:cNvPr id="8" name="Text Box 14"/>
          <p:cNvSpPr txBox="1">
            <a:spLocks noChangeArrowheads="1"/>
          </p:cNvSpPr>
          <p:nvPr userDrawn="1"/>
        </p:nvSpPr>
        <p:spPr bwMode="auto">
          <a:xfrm>
            <a:off x="8456831" y="6438901"/>
            <a:ext cx="307261" cy="155171"/>
          </a:xfrm>
          <a:prstGeom prst="rect">
            <a:avLst/>
          </a:prstGeom>
          <a:noFill/>
          <a:ln w="9525">
            <a:noFill/>
            <a:miter lim="800000"/>
            <a:headEnd/>
            <a:tailEnd/>
          </a:ln>
          <a:effectLst/>
        </p:spPr>
        <p:txBody>
          <a:bodyPr lIns="0" tIns="0" rIns="0" bIns="0">
            <a:spAutoFit/>
          </a:bodyPr>
          <a:lstStyle>
            <a:lvl1pPr defTabSz="912813" eaLnBrk="0" hangingPunct="0">
              <a:tabLst>
                <a:tab pos="11025188" algn="r"/>
              </a:tabLst>
              <a:defRPr sz="2400">
                <a:solidFill>
                  <a:schemeClr val="tx1"/>
                </a:solidFill>
                <a:latin typeface="Georgia" charset="0"/>
                <a:ea typeface="ＭＳ Ｐゴシック" charset="0"/>
                <a:cs typeface="ＭＳ Ｐゴシック" charset="0"/>
              </a:defRPr>
            </a:lvl1pPr>
            <a:lvl2pPr marL="37931725" indent="-37474525" defTabSz="912813" eaLnBrk="0" hangingPunct="0">
              <a:tabLst>
                <a:tab pos="11025188" algn="r"/>
              </a:tabLst>
              <a:defRPr sz="2400">
                <a:solidFill>
                  <a:schemeClr val="tx1"/>
                </a:solidFill>
                <a:latin typeface="Georgia" charset="0"/>
                <a:ea typeface="ＭＳ Ｐゴシック" charset="0"/>
              </a:defRPr>
            </a:lvl2pPr>
            <a:lvl3pPr eaLnBrk="0" hangingPunct="0">
              <a:tabLst>
                <a:tab pos="11025188" algn="r"/>
              </a:tabLst>
              <a:defRPr sz="2400">
                <a:solidFill>
                  <a:schemeClr val="tx1"/>
                </a:solidFill>
                <a:latin typeface="Georgia" charset="0"/>
                <a:ea typeface="ＭＳ Ｐゴシック" charset="0"/>
              </a:defRPr>
            </a:lvl3pPr>
            <a:lvl4pPr eaLnBrk="0" hangingPunct="0">
              <a:tabLst>
                <a:tab pos="11025188" algn="r"/>
              </a:tabLst>
              <a:defRPr sz="2400">
                <a:solidFill>
                  <a:schemeClr val="tx1"/>
                </a:solidFill>
                <a:latin typeface="Georgia" charset="0"/>
                <a:ea typeface="ＭＳ Ｐゴシック" charset="0"/>
              </a:defRPr>
            </a:lvl4pPr>
            <a:lvl5pPr eaLnBrk="0" hangingPunct="0">
              <a:tabLst>
                <a:tab pos="11025188" algn="r"/>
              </a:tabLst>
              <a:defRPr sz="2400">
                <a:solidFill>
                  <a:schemeClr val="tx1"/>
                </a:solidFill>
                <a:latin typeface="Georgia" charset="0"/>
                <a:ea typeface="ＭＳ Ｐゴシック" charset="0"/>
              </a:defRPr>
            </a:lvl5pPr>
            <a:lvl6pPr marL="457200" eaLnBrk="0" fontAlgn="base" hangingPunct="0">
              <a:spcBef>
                <a:spcPct val="0"/>
              </a:spcBef>
              <a:spcAft>
                <a:spcPct val="0"/>
              </a:spcAft>
              <a:tabLst>
                <a:tab pos="11025188" algn="r"/>
              </a:tabLst>
              <a:defRPr sz="2400">
                <a:solidFill>
                  <a:schemeClr val="tx1"/>
                </a:solidFill>
                <a:latin typeface="Georgia" charset="0"/>
                <a:ea typeface="ＭＳ Ｐゴシック" charset="0"/>
              </a:defRPr>
            </a:lvl6pPr>
            <a:lvl7pPr marL="914400" eaLnBrk="0" fontAlgn="base" hangingPunct="0">
              <a:spcBef>
                <a:spcPct val="0"/>
              </a:spcBef>
              <a:spcAft>
                <a:spcPct val="0"/>
              </a:spcAft>
              <a:tabLst>
                <a:tab pos="11025188" algn="r"/>
              </a:tabLst>
              <a:defRPr sz="2400">
                <a:solidFill>
                  <a:schemeClr val="tx1"/>
                </a:solidFill>
                <a:latin typeface="Georgia" charset="0"/>
                <a:ea typeface="ＭＳ Ｐゴシック" charset="0"/>
              </a:defRPr>
            </a:lvl7pPr>
            <a:lvl8pPr marL="1371600" eaLnBrk="0" fontAlgn="base" hangingPunct="0">
              <a:spcBef>
                <a:spcPct val="0"/>
              </a:spcBef>
              <a:spcAft>
                <a:spcPct val="0"/>
              </a:spcAft>
              <a:tabLst>
                <a:tab pos="11025188" algn="r"/>
              </a:tabLst>
              <a:defRPr sz="2400">
                <a:solidFill>
                  <a:schemeClr val="tx1"/>
                </a:solidFill>
                <a:latin typeface="Georgia" charset="0"/>
                <a:ea typeface="ＭＳ Ｐゴシック" charset="0"/>
              </a:defRPr>
            </a:lvl8pPr>
            <a:lvl9pPr marL="1828800" eaLnBrk="0" fontAlgn="base" hangingPunct="0">
              <a:spcBef>
                <a:spcPct val="0"/>
              </a:spcBef>
              <a:spcAft>
                <a:spcPct val="0"/>
              </a:spcAft>
              <a:tabLst>
                <a:tab pos="11025188" algn="r"/>
              </a:tabLst>
              <a:defRPr sz="2400">
                <a:solidFill>
                  <a:schemeClr val="tx1"/>
                </a:solidFill>
                <a:latin typeface="Georgia" charset="0"/>
                <a:ea typeface="ＭＳ Ｐゴシック" charset="0"/>
              </a:defRPr>
            </a:lvl9pPr>
          </a:lstStyle>
          <a:p>
            <a:pPr algn="r">
              <a:lnSpc>
                <a:spcPct val="101000"/>
              </a:lnSpc>
              <a:spcBef>
                <a:spcPct val="50000"/>
              </a:spcBef>
              <a:defRPr/>
            </a:pPr>
            <a:r>
              <a:rPr lang="en-US" sz="1000" b="1" dirty="0" smtClean="0">
                <a:solidFill>
                  <a:srgbClr val="7F7F7F"/>
                </a:solidFill>
                <a:latin typeface="SapientSansRegular"/>
                <a:cs typeface="SapientSansRegular"/>
              </a:rPr>
              <a:t> </a:t>
            </a:r>
            <a:fld id="{D00EF7BC-32C0-6242-9E2B-93B833620A18}" type="slidenum">
              <a:rPr lang="en-US" sz="1000" b="1" smtClean="0">
                <a:solidFill>
                  <a:srgbClr val="7F7F7F"/>
                </a:solidFill>
                <a:latin typeface="SapientSansRegular"/>
                <a:cs typeface="SapientSansRegular"/>
              </a:rPr>
              <a:pPr algn="r">
                <a:lnSpc>
                  <a:spcPct val="101000"/>
                </a:lnSpc>
                <a:spcBef>
                  <a:spcPct val="50000"/>
                </a:spcBef>
                <a:defRPr/>
              </a:pPr>
              <a:t>‹#›</a:t>
            </a:fld>
            <a:endParaRPr lang="en-US" sz="1000" b="1" dirty="0" smtClean="0">
              <a:solidFill>
                <a:srgbClr val="7F7F7F"/>
              </a:solidFill>
              <a:latin typeface="SapientSansRegular"/>
              <a:cs typeface="SapientSansRegular"/>
            </a:endParaRPr>
          </a:p>
        </p:txBody>
      </p:sp>
      <p:cxnSp>
        <p:nvCxnSpPr>
          <p:cNvPr id="11" name="Straight Connector 3"/>
          <p:cNvCxnSpPr>
            <a:cxnSpLocks noChangeShapeType="1"/>
          </p:cNvCxnSpPr>
          <p:nvPr userDrawn="1"/>
        </p:nvCxnSpPr>
        <p:spPr bwMode="auto">
          <a:xfrm>
            <a:off x="487295" y="3721078"/>
            <a:ext cx="347055" cy="511"/>
          </a:xfrm>
          <a:prstGeom prst="line">
            <a:avLst/>
          </a:prstGeom>
          <a:noFill/>
          <a:ln w="34925">
            <a:solidFill>
              <a:schemeClr val="accent1"/>
            </a:solidFill>
            <a:round/>
            <a:headEnd/>
            <a:tailEnd/>
          </a:ln>
        </p:spPr>
      </p:cxnSp>
    </p:spTree>
    <p:extLst>
      <p:ext uri="{BB962C8B-B14F-4D97-AF65-F5344CB8AC3E}">
        <p14:creationId xmlns:p14="http://schemas.microsoft.com/office/powerpoint/2010/main" val="1891923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Option 3">
    <p:spTree>
      <p:nvGrpSpPr>
        <p:cNvPr id="1" name=""/>
        <p:cNvGrpSpPr/>
        <p:nvPr/>
      </p:nvGrpSpPr>
      <p:grpSpPr>
        <a:xfrm>
          <a:off x="0" y="0"/>
          <a:ext cx="0" cy="0"/>
          <a:chOff x="0" y="0"/>
          <a:chExt cx="0" cy="0"/>
        </a:xfrm>
      </p:grpSpPr>
      <p:pic>
        <p:nvPicPr>
          <p:cNvPr id="3" name="Picture 2" descr="bg_6.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8" name="Title 1"/>
          <p:cNvSpPr>
            <a:spLocks noGrp="1"/>
          </p:cNvSpPr>
          <p:nvPr>
            <p:ph type="title" hasCustomPrompt="1"/>
          </p:nvPr>
        </p:nvSpPr>
        <p:spPr>
          <a:xfrm>
            <a:off x="938728" y="2064215"/>
            <a:ext cx="2858572" cy="2462213"/>
          </a:xfrm>
          <a:prstGeom prst="rect">
            <a:avLst/>
          </a:prstGeom>
        </p:spPr>
        <p:txBody>
          <a:bodyPr lIns="0" tIns="0" rIns="0" bIns="0" anchor="t" anchorCtr="0">
            <a:noAutofit/>
          </a:bodyPr>
          <a:lstStyle>
            <a:lvl1pPr algn="l">
              <a:defRPr sz="16000" b="0" i="0" spc="-70">
                <a:solidFill>
                  <a:schemeClr val="bg2">
                    <a:alpha val="20000"/>
                  </a:schemeClr>
                </a:solidFill>
                <a:latin typeface="SapientCentroSlab-BlackItalic"/>
                <a:cs typeface="SapientCentroSlab-BlackItalic"/>
              </a:defRPr>
            </a:lvl1pPr>
          </a:lstStyle>
          <a:p>
            <a:r>
              <a:rPr lang="en-US" dirty="0" smtClean="0"/>
              <a:t>03</a:t>
            </a:r>
            <a:endParaRPr lang="en-US" dirty="0"/>
          </a:p>
        </p:txBody>
      </p:sp>
      <p:sp>
        <p:nvSpPr>
          <p:cNvPr id="9" name="Text Placeholder 8"/>
          <p:cNvSpPr>
            <a:spLocks noGrp="1"/>
          </p:cNvSpPr>
          <p:nvPr>
            <p:ph type="body" sz="quarter" idx="13" hasCustomPrompt="1"/>
          </p:nvPr>
        </p:nvSpPr>
        <p:spPr>
          <a:xfrm>
            <a:off x="521957" y="3001822"/>
            <a:ext cx="5487829" cy="569387"/>
          </a:xfrm>
          <a:prstGeom prst="rect">
            <a:avLst/>
          </a:prstGeom>
        </p:spPr>
        <p:txBody>
          <a:bodyPr wrap="square" lIns="0" tIns="0" rIns="0" bIns="0">
            <a:noAutofit/>
          </a:bodyPr>
          <a:lstStyle>
            <a:lvl1pPr marL="0" indent="0">
              <a:spcBef>
                <a:spcPts val="0"/>
              </a:spcBef>
              <a:buNone/>
              <a:defRPr sz="3600" b="0" i="0" spc="-70">
                <a:solidFill>
                  <a:schemeClr val="tx1"/>
                </a:solidFill>
                <a:latin typeface="SapientSansBold"/>
                <a:cs typeface="SapientSansBold"/>
              </a:defRPr>
            </a:lvl1pPr>
          </a:lstStyle>
          <a:p>
            <a:pPr lvl="0"/>
            <a:r>
              <a:rPr lang="en-US" dirty="0" smtClean="0"/>
              <a:t>AGENDA ITEM TITLE </a:t>
            </a:r>
            <a:endParaRPr lang="en-US" dirty="0"/>
          </a:p>
        </p:txBody>
      </p:sp>
      <p:sp>
        <p:nvSpPr>
          <p:cNvPr id="10" name="Text Placeholder 3"/>
          <p:cNvSpPr>
            <a:spLocks noGrp="1"/>
          </p:cNvSpPr>
          <p:nvPr>
            <p:ph type="body" sz="half" idx="2" hasCustomPrompt="1"/>
          </p:nvPr>
        </p:nvSpPr>
        <p:spPr>
          <a:xfrm>
            <a:off x="527525" y="3533939"/>
            <a:ext cx="5487829" cy="316163"/>
          </a:xfrm>
          <a:prstGeom prst="rect">
            <a:avLst/>
          </a:prstGeom>
        </p:spPr>
        <p:txBody>
          <a:bodyPr lIns="0" tIns="0" rIns="0" bIns="0">
            <a:normAutofit/>
          </a:bodyPr>
          <a:lstStyle>
            <a:lvl1pPr marL="0" indent="0">
              <a:spcBef>
                <a:spcPts val="0"/>
              </a:spcBef>
              <a:buNone/>
              <a:defRPr sz="1700" b="0" i="1">
                <a:solidFill>
                  <a:schemeClr val="bg2"/>
                </a:solidFill>
                <a:latin typeface="SapientCentroSlab-Thin"/>
                <a:cs typeface="SapientCentroSlab-Thin"/>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Subtitle goes here</a:t>
            </a:r>
          </a:p>
        </p:txBody>
      </p:sp>
    </p:spTree>
    <p:extLst>
      <p:ext uri="{BB962C8B-B14F-4D97-AF65-F5344CB8AC3E}">
        <p14:creationId xmlns:p14="http://schemas.microsoft.com/office/powerpoint/2010/main" val="12880667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Option 4">
    <p:spTree>
      <p:nvGrpSpPr>
        <p:cNvPr id="1" name=""/>
        <p:cNvGrpSpPr/>
        <p:nvPr/>
      </p:nvGrpSpPr>
      <p:grpSpPr>
        <a:xfrm>
          <a:off x="0" y="0"/>
          <a:ext cx="0" cy="0"/>
          <a:chOff x="0" y="0"/>
          <a:chExt cx="0" cy="0"/>
        </a:xfrm>
      </p:grpSpPr>
      <p:pic>
        <p:nvPicPr>
          <p:cNvPr id="2" name="Picture 1" descr="bg_7.pd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9" name="Title 1"/>
          <p:cNvSpPr>
            <a:spLocks noGrp="1"/>
          </p:cNvSpPr>
          <p:nvPr>
            <p:ph type="title" hasCustomPrompt="1"/>
          </p:nvPr>
        </p:nvSpPr>
        <p:spPr>
          <a:xfrm>
            <a:off x="938728" y="2064215"/>
            <a:ext cx="2858572" cy="2462213"/>
          </a:xfrm>
          <a:prstGeom prst="rect">
            <a:avLst/>
          </a:prstGeom>
        </p:spPr>
        <p:txBody>
          <a:bodyPr lIns="0" tIns="0" rIns="0" bIns="0" anchor="t" anchorCtr="0">
            <a:noAutofit/>
          </a:bodyPr>
          <a:lstStyle>
            <a:lvl1pPr algn="l">
              <a:defRPr sz="16000" b="0" i="0" spc="-70">
                <a:solidFill>
                  <a:schemeClr val="bg2">
                    <a:alpha val="20000"/>
                  </a:schemeClr>
                </a:solidFill>
                <a:latin typeface="SapientCentroSlab-BlackItalic"/>
                <a:cs typeface="SapientCentroSlab-BlackItalic"/>
              </a:defRPr>
            </a:lvl1pPr>
          </a:lstStyle>
          <a:p>
            <a:r>
              <a:rPr lang="en-US" dirty="0" smtClean="0"/>
              <a:t>04</a:t>
            </a:r>
            <a:endParaRPr lang="en-US" dirty="0"/>
          </a:p>
        </p:txBody>
      </p:sp>
      <p:sp>
        <p:nvSpPr>
          <p:cNvPr id="13" name="Text Placeholder 8"/>
          <p:cNvSpPr>
            <a:spLocks noGrp="1"/>
          </p:cNvSpPr>
          <p:nvPr>
            <p:ph type="body" sz="quarter" idx="13" hasCustomPrompt="1"/>
          </p:nvPr>
        </p:nvSpPr>
        <p:spPr>
          <a:xfrm>
            <a:off x="521957" y="3001822"/>
            <a:ext cx="5487829" cy="569387"/>
          </a:xfrm>
          <a:prstGeom prst="rect">
            <a:avLst/>
          </a:prstGeom>
        </p:spPr>
        <p:txBody>
          <a:bodyPr wrap="square" lIns="0" tIns="0" rIns="0" bIns="0">
            <a:noAutofit/>
          </a:bodyPr>
          <a:lstStyle>
            <a:lvl1pPr marL="0" indent="0">
              <a:spcBef>
                <a:spcPts val="0"/>
              </a:spcBef>
              <a:buNone/>
              <a:defRPr sz="3600" b="0" i="0" spc="-70">
                <a:solidFill>
                  <a:schemeClr val="tx1"/>
                </a:solidFill>
                <a:latin typeface="SapientSansBold"/>
                <a:cs typeface="SapientSansBold"/>
              </a:defRPr>
            </a:lvl1pPr>
          </a:lstStyle>
          <a:p>
            <a:pPr lvl="0"/>
            <a:r>
              <a:rPr lang="en-US" dirty="0" smtClean="0"/>
              <a:t>AGENDA ITEM TITLE </a:t>
            </a:r>
            <a:endParaRPr lang="en-US" dirty="0"/>
          </a:p>
        </p:txBody>
      </p:sp>
      <p:sp>
        <p:nvSpPr>
          <p:cNvPr id="14" name="Text Placeholder 3"/>
          <p:cNvSpPr>
            <a:spLocks noGrp="1"/>
          </p:cNvSpPr>
          <p:nvPr>
            <p:ph type="body" sz="half" idx="2" hasCustomPrompt="1"/>
          </p:nvPr>
        </p:nvSpPr>
        <p:spPr>
          <a:xfrm>
            <a:off x="527525" y="3533939"/>
            <a:ext cx="5487829" cy="316163"/>
          </a:xfrm>
          <a:prstGeom prst="rect">
            <a:avLst/>
          </a:prstGeom>
        </p:spPr>
        <p:txBody>
          <a:bodyPr lIns="0" tIns="0" rIns="0" bIns="0">
            <a:normAutofit/>
          </a:bodyPr>
          <a:lstStyle>
            <a:lvl1pPr marL="0" indent="0">
              <a:spcBef>
                <a:spcPts val="0"/>
              </a:spcBef>
              <a:buNone/>
              <a:defRPr sz="1700" b="0" i="1">
                <a:solidFill>
                  <a:schemeClr val="bg2"/>
                </a:solidFill>
                <a:latin typeface="SapientCentroSlab-Thin"/>
                <a:cs typeface="SapientCentroSlab-Thin"/>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Subtitle goes here</a:t>
            </a:r>
          </a:p>
        </p:txBody>
      </p:sp>
    </p:spTree>
    <p:extLst>
      <p:ext uri="{BB962C8B-B14F-4D97-AF65-F5344CB8AC3E}">
        <p14:creationId xmlns:p14="http://schemas.microsoft.com/office/powerpoint/2010/main" val="12988697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hoto Option 1">
    <p:spTree>
      <p:nvGrpSpPr>
        <p:cNvPr id="1" name=""/>
        <p:cNvGrpSpPr/>
        <p:nvPr/>
      </p:nvGrpSpPr>
      <p:grpSpPr>
        <a:xfrm>
          <a:off x="0" y="0"/>
          <a:ext cx="0" cy="0"/>
          <a:chOff x="0" y="0"/>
          <a:chExt cx="0" cy="0"/>
        </a:xfrm>
      </p:grpSpPr>
      <p:sp>
        <p:nvSpPr>
          <p:cNvPr id="8" name="Text Box 14"/>
          <p:cNvSpPr txBox="1">
            <a:spLocks noChangeArrowheads="1"/>
          </p:cNvSpPr>
          <p:nvPr userDrawn="1"/>
        </p:nvSpPr>
        <p:spPr bwMode="auto">
          <a:xfrm>
            <a:off x="8456831" y="6438901"/>
            <a:ext cx="307261" cy="155171"/>
          </a:xfrm>
          <a:prstGeom prst="rect">
            <a:avLst/>
          </a:prstGeom>
          <a:noFill/>
          <a:ln w="9525">
            <a:noFill/>
            <a:miter lim="800000"/>
            <a:headEnd/>
            <a:tailEnd/>
          </a:ln>
          <a:effectLst/>
        </p:spPr>
        <p:txBody>
          <a:bodyPr lIns="0" tIns="0" rIns="0" bIns="0">
            <a:spAutoFit/>
          </a:bodyPr>
          <a:lstStyle>
            <a:lvl1pPr defTabSz="912813" eaLnBrk="0" hangingPunct="0">
              <a:tabLst>
                <a:tab pos="11025188" algn="r"/>
              </a:tabLst>
              <a:defRPr sz="2400">
                <a:solidFill>
                  <a:schemeClr val="tx1"/>
                </a:solidFill>
                <a:latin typeface="Georgia" charset="0"/>
                <a:ea typeface="ＭＳ Ｐゴシック" charset="0"/>
                <a:cs typeface="ＭＳ Ｐゴシック" charset="0"/>
              </a:defRPr>
            </a:lvl1pPr>
            <a:lvl2pPr marL="37931725" indent="-37474525" defTabSz="912813" eaLnBrk="0" hangingPunct="0">
              <a:tabLst>
                <a:tab pos="11025188" algn="r"/>
              </a:tabLst>
              <a:defRPr sz="2400">
                <a:solidFill>
                  <a:schemeClr val="tx1"/>
                </a:solidFill>
                <a:latin typeface="Georgia" charset="0"/>
                <a:ea typeface="ＭＳ Ｐゴシック" charset="0"/>
              </a:defRPr>
            </a:lvl2pPr>
            <a:lvl3pPr eaLnBrk="0" hangingPunct="0">
              <a:tabLst>
                <a:tab pos="11025188" algn="r"/>
              </a:tabLst>
              <a:defRPr sz="2400">
                <a:solidFill>
                  <a:schemeClr val="tx1"/>
                </a:solidFill>
                <a:latin typeface="Georgia" charset="0"/>
                <a:ea typeface="ＭＳ Ｐゴシック" charset="0"/>
              </a:defRPr>
            </a:lvl3pPr>
            <a:lvl4pPr eaLnBrk="0" hangingPunct="0">
              <a:tabLst>
                <a:tab pos="11025188" algn="r"/>
              </a:tabLst>
              <a:defRPr sz="2400">
                <a:solidFill>
                  <a:schemeClr val="tx1"/>
                </a:solidFill>
                <a:latin typeface="Georgia" charset="0"/>
                <a:ea typeface="ＭＳ Ｐゴシック" charset="0"/>
              </a:defRPr>
            </a:lvl4pPr>
            <a:lvl5pPr eaLnBrk="0" hangingPunct="0">
              <a:tabLst>
                <a:tab pos="11025188" algn="r"/>
              </a:tabLst>
              <a:defRPr sz="2400">
                <a:solidFill>
                  <a:schemeClr val="tx1"/>
                </a:solidFill>
                <a:latin typeface="Georgia" charset="0"/>
                <a:ea typeface="ＭＳ Ｐゴシック" charset="0"/>
              </a:defRPr>
            </a:lvl5pPr>
            <a:lvl6pPr marL="457200" eaLnBrk="0" fontAlgn="base" hangingPunct="0">
              <a:spcBef>
                <a:spcPct val="0"/>
              </a:spcBef>
              <a:spcAft>
                <a:spcPct val="0"/>
              </a:spcAft>
              <a:tabLst>
                <a:tab pos="11025188" algn="r"/>
              </a:tabLst>
              <a:defRPr sz="2400">
                <a:solidFill>
                  <a:schemeClr val="tx1"/>
                </a:solidFill>
                <a:latin typeface="Georgia" charset="0"/>
                <a:ea typeface="ＭＳ Ｐゴシック" charset="0"/>
              </a:defRPr>
            </a:lvl6pPr>
            <a:lvl7pPr marL="914400" eaLnBrk="0" fontAlgn="base" hangingPunct="0">
              <a:spcBef>
                <a:spcPct val="0"/>
              </a:spcBef>
              <a:spcAft>
                <a:spcPct val="0"/>
              </a:spcAft>
              <a:tabLst>
                <a:tab pos="11025188" algn="r"/>
              </a:tabLst>
              <a:defRPr sz="2400">
                <a:solidFill>
                  <a:schemeClr val="tx1"/>
                </a:solidFill>
                <a:latin typeface="Georgia" charset="0"/>
                <a:ea typeface="ＭＳ Ｐゴシック" charset="0"/>
              </a:defRPr>
            </a:lvl7pPr>
            <a:lvl8pPr marL="1371600" eaLnBrk="0" fontAlgn="base" hangingPunct="0">
              <a:spcBef>
                <a:spcPct val="0"/>
              </a:spcBef>
              <a:spcAft>
                <a:spcPct val="0"/>
              </a:spcAft>
              <a:tabLst>
                <a:tab pos="11025188" algn="r"/>
              </a:tabLst>
              <a:defRPr sz="2400">
                <a:solidFill>
                  <a:schemeClr val="tx1"/>
                </a:solidFill>
                <a:latin typeface="Georgia" charset="0"/>
                <a:ea typeface="ＭＳ Ｐゴシック" charset="0"/>
              </a:defRPr>
            </a:lvl8pPr>
            <a:lvl9pPr marL="1828800" eaLnBrk="0" fontAlgn="base" hangingPunct="0">
              <a:spcBef>
                <a:spcPct val="0"/>
              </a:spcBef>
              <a:spcAft>
                <a:spcPct val="0"/>
              </a:spcAft>
              <a:tabLst>
                <a:tab pos="11025188" algn="r"/>
              </a:tabLst>
              <a:defRPr sz="2400">
                <a:solidFill>
                  <a:schemeClr val="tx1"/>
                </a:solidFill>
                <a:latin typeface="Georgia" charset="0"/>
                <a:ea typeface="ＭＳ Ｐゴシック" charset="0"/>
              </a:defRPr>
            </a:lvl9pPr>
          </a:lstStyle>
          <a:p>
            <a:pPr algn="r">
              <a:lnSpc>
                <a:spcPct val="101000"/>
              </a:lnSpc>
              <a:spcBef>
                <a:spcPct val="50000"/>
              </a:spcBef>
              <a:defRPr/>
            </a:pPr>
            <a:r>
              <a:rPr lang="en-US" sz="1000" b="1" dirty="0" smtClean="0">
                <a:solidFill>
                  <a:schemeClr val="bg2"/>
                </a:solidFill>
                <a:latin typeface="SapientSansRegular"/>
                <a:cs typeface="SapientSansRegular"/>
              </a:rPr>
              <a:t> </a:t>
            </a:r>
            <a:fld id="{D00EF7BC-32C0-6242-9E2B-93B833620A18}" type="slidenum">
              <a:rPr lang="en-US" sz="1000" b="1" smtClean="0">
                <a:solidFill>
                  <a:schemeClr val="bg2"/>
                </a:solidFill>
                <a:latin typeface="SapientSansRegular"/>
                <a:cs typeface="SapientSansRegular"/>
              </a:rPr>
              <a:pPr algn="r">
                <a:lnSpc>
                  <a:spcPct val="101000"/>
                </a:lnSpc>
                <a:spcBef>
                  <a:spcPct val="50000"/>
                </a:spcBef>
                <a:defRPr/>
              </a:pPr>
              <a:t>‹#›</a:t>
            </a:fld>
            <a:endParaRPr lang="en-US" sz="1000" b="1" dirty="0" smtClean="0">
              <a:solidFill>
                <a:schemeClr val="bg2"/>
              </a:solidFill>
              <a:latin typeface="SapientSansRegular"/>
              <a:cs typeface="SapientSansRegular"/>
            </a:endParaRPr>
          </a:p>
        </p:txBody>
      </p:sp>
      <p:pic>
        <p:nvPicPr>
          <p:cNvPr id="2" name="Picture 1"/>
          <p:cNvPicPr>
            <a:picLocks noChangeAspect="1"/>
          </p:cNvPicPr>
          <p:nvPr userDrawn="1"/>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1100828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hoto Option 2">
    <p:spTree>
      <p:nvGrpSpPr>
        <p:cNvPr id="1" name=""/>
        <p:cNvGrpSpPr/>
        <p:nvPr/>
      </p:nvGrpSpPr>
      <p:grpSpPr>
        <a:xfrm>
          <a:off x="0" y="0"/>
          <a:ext cx="0" cy="0"/>
          <a:chOff x="0" y="0"/>
          <a:chExt cx="0" cy="0"/>
        </a:xfrm>
      </p:grpSpPr>
      <p:sp>
        <p:nvSpPr>
          <p:cNvPr id="8" name="Text Box 14"/>
          <p:cNvSpPr txBox="1">
            <a:spLocks noChangeArrowheads="1"/>
          </p:cNvSpPr>
          <p:nvPr userDrawn="1"/>
        </p:nvSpPr>
        <p:spPr bwMode="auto">
          <a:xfrm>
            <a:off x="8456831" y="6438901"/>
            <a:ext cx="307261" cy="155171"/>
          </a:xfrm>
          <a:prstGeom prst="rect">
            <a:avLst/>
          </a:prstGeom>
          <a:noFill/>
          <a:ln w="9525">
            <a:noFill/>
            <a:miter lim="800000"/>
            <a:headEnd/>
            <a:tailEnd/>
          </a:ln>
          <a:effectLst/>
        </p:spPr>
        <p:txBody>
          <a:bodyPr lIns="0" tIns="0" rIns="0" bIns="0">
            <a:spAutoFit/>
          </a:bodyPr>
          <a:lstStyle>
            <a:lvl1pPr defTabSz="912813" eaLnBrk="0" hangingPunct="0">
              <a:tabLst>
                <a:tab pos="11025188" algn="r"/>
              </a:tabLst>
              <a:defRPr sz="2400">
                <a:solidFill>
                  <a:schemeClr val="tx1"/>
                </a:solidFill>
                <a:latin typeface="Georgia" charset="0"/>
                <a:ea typeface="ＭＳ Ｐゴシック" charset="0"/>
                <a:cs typeface="ＭＳ Ｐゴシック" charset="0"/>
              </a:defRPr>
            </a:lvl1pPr>
            <a:lvl2pPr marL="37931725" indent="-37474525" defTabSz="912813" eaLnBrk="0" hangingPunct="0">
              <a:tabLst>
                <a:tab pos="11025188" algn="r"/>
              </a:tabLst>
              <a:defRPr sz="2400">
                <a:solidFill>
                  <a:schemeClr val="tx1"/>
                </a:solidFill>
                <a:latin typeface="Georgia" charset="0"/>
                <a:ea typeface="ＭＳ Ｐゴシック" charset="0"/>
              </a:defRPr>
            </a:lvl2pPr>
            <a:lvl3pPr eaLnBrk="0" hangingPunct="0">
              <a:tabLst>
                <a:tab pos="11025188" algn="r"/>
              </a:tabLst>
              <a:defRPr sz="2400">
                <a:solidFill>
                  <a:schemeClr val="tx1"/>
                </a:solidFill>
                <a:latin typeface="Georgia" charset="0"/>
                <a:ea typeface="ＭＳ Ｐゴシック" charset="0"/>
              </a:defRPr>
            </a:lvl3pPr>
            <a:lvl4pPr eaLnBrk="0" hangingPunct="0">
              <a:tabLst>
                <a:tab pos="11025188" algn="r"/>
              </a:tabLst>
              <a:defRPr sz="2400">
                <a:solidFill>
                  <a:schemeClr val="tx1"/>
                </a:solidFill>
                <a:latin typeface="Georgia" charset="0"/>
                <a:ea typeface="ＭＳ Ｐゴシック" charset="0"/>
              </a:defRPr>
            </a:lvl4pPr>
            <a:lvl5pPr eaLnBrk="0" hangingPunct="0">
              <a:tabLst>
                <a:tab pos="11025188" algn="r"/>
              </a:tabLst>
              <a:defRPr sz="2400">
                <a:solidFill>
                  <a:schemeClr val="tx1"/>
                </a:solidFill>
                <a:latin typeface="Georgia" charset="0"/>
                <a:ea typeface="ＭＳ Ｐゴシック" charset="0"/>
              </a:defRPr>
            </a:lvl5pPr>
            <a:lvl6pPr marL="457200" eaLnBrk="0" fontAlgn="base" hangingPunct="0">
              <a:spcBef>
                <a:spcPct val="0"/>
              </a:spcBef>
              <a:spcAft>
                <a:spcPct val="0"/>
              </a:spcAft>
              <a:tabLst>
                <a:tab pos="11025188" algn="r"/>
              </a:tabLst>
              <a:defRPr sz="2400">
                <a:solidFill>
                  <a:schemeClr val="tx1"/>
                </a:solidFill>
                <a:latin typeface="Georgia" charset="0"/>
                <a:ea typeface="ＭＳ Ｐゴシック" charset="0"/>
              </a:defRPr>
            </a:lvl6pPr>
            <a:lvl7pPr marL="914400" eaLnBrk="0" fontAlgn="base" hangingPunct="0">
              <a:spcBef>
                <a:spcPct val="0"/>
              </a:spcBef>
              <a:spcAft>
                <a:spcPct val="0"/>
              </a:spcAft>
              <a:tabLst>
                <a:tab pos="11025188" algn="r"/>
              </a:tabLst>
              <a:defRPr sz="2400">
                <a:solidFill>
                  <a:schemeClr val="tx1"/>
                </a:solidFill>
                <a:latin typeface="Georgia" charset="0"/>
                <a:ea typeface="ＭＳ Ｐゴシック" charset="0"/>
              </a:defRPr>
            </a:lvl7pPr>
            <a:lvl8pPr marL="1371600" eaLnBrk="0" fontAlgn="base" hangingPunct="0">
              <a:spcBef>
                <a:spcPct val="0"/>
              </a:spcBef>
              <a:spcAft>
                <a:spcPct val="0"/>
              </a:spcAft>
              <a:tabLst>
                <a:tab pos="11025188" algn="r"/>
              </a:tabLst>
              <a:defRPr sz="2400">
                <a:solidFill>
                  <a:schemeClr val="tx1"/>
                </a:solidFill>
                <a:latin typeface="Georgia" charset="0"/>
                <a:ea typeface="ＭＳ Ｐゴシック" charset="0"/>
              </a:defRPr>
            </a:lvl8pPr>
            <a:lvl9pPr marL="1828800" eaLnBrk="0" fontAlgn="base" hangingPunct="0">
              <a:spcBef>
                <a:spcPct val="0"/>
              </a:spcBef>
              <a:spcAft>
                <a:spcPct val="0"/>
              </a:spcAft>
              <a:tabLst>
                <a:tab pos="11025188" algn="r"/>
              </a:tabLst>
              <a:defRPr sz="2400">
                <a:solidFill>
                  <a:schemeClr val="tx1"/>
                </a:solidFill>
                <a:latin typeface="Georgia" charset="0"/>
                <a:ea typeface="ＭＳ Ｐゴシック" charset="0"/>
              </a:defRPr>
            </a:lvl9pPr>
          </a:lstStyle>
          <a:p>
            <a:pPr algn="r">
              <a:lnSpc>
                <a:spcPct val="101000"/>
              </a:lnSpc>
              <a:spcBef>
                <a:spcPct val="50000"/>
              </a:spcBef>
              <a:defRPr/>
            </a:pPr>
            <a:r>
              <a:rPr lang="en-US" sz="1000" b="1" dirty="0" smtClean="0">
                <a:solidFill>
                  <a:schemeClr val="bg2"/>
                </a:solidFill>
                <a:latin typeface="SapientSansRegular"/>
                <a:cs typeface="SapientSansRegular"/>
              </a:rPr>
              <a:t> </a:t>
            </a:r>
            <a:fld id="{D00EF7BC-32C0-6242-9E2B-93B833620A18}" type="slidenum">
              <a:rPr lang="en-US" sz="1000" b="1" smtClean="0">
                <a:solidFill>
                  <a:schemeClr val="bg2"/>
                </a:solidFill>
                <a:latin typeface="SapientSansRegular"/>
                <a:cs typeface="SapientSansRegular"/>
              </a:rPr>
              <a:pPr algn="r">
                <a:lnSpc>
                  <a:spcPct val="101000"/>
                </a:lnSpc>
                <a:spcBef>
                  <a:spcPct val="50000"/>
                </a:spcBef>
                <a:defRPr/>
              </a:pPr>
              <a:t>‹#›</a:t>
            </a:fld>
            <a:endParaRPr lang="en-US" sz="1000" b="1" dirty="0" smtClean="0">
              <a:solidFill>
                <a:schemeClr val="bg2"/>
              </a:solidFill>
              <a:latin typeface="SapientSansRegular"/>
              <a:cs typeface="SapientSansRegular"/>
            </a:endParaRPr>
          </a:p>
        </p:txBody>
      </p:sp>
      <p:pic>
        <p:nvPicPr>
          <p:cNvPr id="2" name="Picture 1"/>
          <p:cNvPicPr>
            <a:picLocks noChangeAspect="1"/>
          </p:cNvPicPr>
          <p:nvPr userDrawn="1"/>
        </p:nvPicPr>
        <p:blipFill>
          <a:blip r:embed="rId2"/>
          <a:stretch>
            <a:fillRect/>
          </a:stretch>
        </p:blipFill>
        <p:spPr>
          <a:xfrm>
            <a:off x="0" y="0"/>
            <a:ext cx="9144000" cy="6858000"/>
          </a:xfrm>
          <a:prstGeom prst="rect">
            <a:avLst/>
          </a:prstGeom>
        </p:spPr>
      </p:pic>
    </p:spTree>
    <p:extLst>
      <p:ext uri="{BB962C8B-B14F-4D97-AF65-F5344CB8AC3E}">
        <p14:creationId xmlns:p14="http://schemas.microsoft.com/office/powerpoint/2010/main" val="18256879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91823" y="2828178"/>
            <a:ext cx="2899077" cy="931024"/>
          </a:xfrm>
          <a:prstGeom prst="rect">
            <a:avLst/>
          </a:prstGeom>
        </p:spPr>
        <p:txBody>
          <a:bodyPr wrap="square" lIns="0" rIns="0" anchor="b" anchorCtr="0">
            <a:spAutoFit/>
          </a:bodyPr>
          <a:lstStyle>
            <a:lvl1pPr algn="l">
              <a:lnSpc>
                <a:spcPct val="90000"/>
              </a:lnSpc>
              <a:defRPr sz="3000">
                <a:solidFill>
                  <a:schemeClr val="tx1"/>
                </a:solidFill>
                <a:latin typeface="SapientSansBold"/>
                <a:cs typeface="SapientSansBold"/>
              </a:defRPr>
            </a:lvl1pPr>
          </a:lstStyle>
          <a:p>
            <a:pPr lvl="0"/>
            <a:r>
              <a:rPr lang="en-US" dirty="0" smtClean="0"/>
              <a:t>PRESENTATION AGENDA</a:t>
            </a:r>
          </a:p>
        </p:txBody>
      </p:sp>
      <p:sp>
        <p:nvSpPr>
          <p:cNvPr id="4" name="Subtitle 2"/>
          <p:cNvSpPr>
            <a:spLocks noGrp="1"/>
          </p:cNvSpPr>
          <p:nvPr>
            <p:ph type="subTitle" idx="1" hasCustomPrompt="1"/>
          </p:nvPr>
        </p:nvSpPr>
        <p:spPr>
          <a:xfrm>
            <a:off x="4330700" y="0"/>
            <a:ext cx="4294296" cy="6858000"/>
          </a:xfrm>
          <a:prstGeom prst="rect">
            <a:avLst/>
          </a:prstGeom>
        </p:spPr>
        <p:txBody>
          <a:bodyPr anchor="ctr" anchorCtr="0">
            <a:noAutofit/>
          </a:bodyPr>
          <a:lstStyle>
            <a:lvl1pPr marL="457200" indent="-457200" algn="l">
              <a:spcBef>
                <a:spcPts val="0"/>
              </a:spcBef>
              <a:spcAft>
                <a:spcPts val="2000"/>
              </a:spcAft>
              <a:buClr>
                <a:schemeClr val="tx1"/>
              </a:buClr>
              <a:buFont typeface="+mj-lt"/>
              <a:buAutoNum type="arabicPeriod"/>
              <a:tabLst/>
              <a:defRPr sz="1900" b="0" i="1">
                <a:solidFill>
                  <a:schemeClr val="accent5"/>
                </a:solidFill>
                <a:latin typeface="SapientCentroSlab-Light"/>
                <a:cs typeface="SapientCentroSlab-Ligh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Agenda Item 1</a:t>
            </a:r>
          </a:p>
          <a:p>
            <a:r>
              <a:rPr lang="en-US" dirty="0" smtClean="0"/>
              <a:t>Agenda Item 2</a:t>
            </a:r>
          </a:p>
          <a:p>
            <a:r>
              <a:rPr lang="en-US" dirty="0" smtClean="0"/>
              <a:t>Agenda Item 3</a:t>
            </a:r>
          </a:p>
          <a:p>
            <a:r>
              <a:rPr lang="en-US" dirty="0" smtClean="0"/>
              <a:t>Agenda Item 4</a:t>
            </a:r>
          </a:p>
          <a:p>
            <a:r>
              <a:rPr lang="en-US" dirty="0" smtClean="0"/>
              <a:t>Agenda Item 5</a:t>
            </a:r>
          </a:p>
          <a:p>
            <a:r>
              <a:rPr lang="en-US" dirty="0" smtClean="0"/>
              <a:t>Agenda Item 6</a:t>
            </a:r>
          </a:p>
          <a:p>
            <a:r>
              <a:rPr lang="en-US" dirty="0" smtClean="0"/>
              <a:t>Agenda Item 7</a:t>
            </a:r>
          </a:p>
          <a:p>
            <a:r>
              <a:rPr lang="en-US" dirty="0" smtClean="0"/>
              <a:t>Agenda Item 8</a:t>
            </a:r>
          </a:p>
          <a:p>
            <a:r>
              <a:rPr lang="en-US" dirty="0" smtClean="0"/>
              <a:t>Agenda Item 9</a:t>
            </a:r>
          </a:p>
          <a:p>
            <a:r>
              <a:rPr lang="en-US" dirty="0" smtClean="0"/>
              <a:t>Agenda Item 10</a:t>
            </a:r>
            <a:endParaRPr lang="en-US" dirty="0"/>
          </a:p>
        </p:txBody>
      </p:sp>
      <p:sp>
        <p:nvSpPr>
          <p:cNvPr id="5" name="Text Box 14"/>
          <p:cNvSpPr txBox="1">
            <a:spLocks noChangeArrowheads="1"/>
          </p:cNvSpPr>
          <p:nvPr userDrawn="1"/>
        </p:nvSpPr>
        <p:spPr bwMode="auto">
          <a:xfrm>
            <a:off x="8456831" y="6438901"/>
            <a:ext cx="307261" cy="155171"/>
          </a:xfrm>
          <a:prstGeom prst="rect">
            <a:avLst/>
          </a:prstGeom>
          <a:noFill/>
          <a:ln w="9525">
            <a:noFill/>
            <a:miter lim="800000"/>
            <a:headEnd/>
            <a:tailEnd/>
          </a:ln>
          <a:effectLst/>
        </p:spPr>
        <p:txBody>
          <a:bodyPr lIns="0" tIns="0" rIns="0" bIns="0">
            <a:spAutoFit/>
          </a:bodyPr>
          <a:lstStyle>
            <a:lvl1pPr defTabSz="912813" eaLnBrk="0" hangingPunct="0">
              <a:tabLst>
                <a:tab pos="11025188" algn="r"/>
              </a:tabLst>
              <a:defRPr sz="2400">
                <a:solidFill>
                  <a:schemeClr val="tx1"/>
                </a:solidFill>
                <a:latin typeface="Georgia" charset="0"/>
                <a:ea typeface="ＭＳ Ｐゴシック" charset="0"/>
                <a:cs typeface="ＭＳ Ｐゴシック" charset="0"/>
              </a:defRPr>
            </a:lvl1pPr>
            <a:lvl2pPr marL="37931725" indent="-37474525" defTabSz="912813" eaLnBrk="0" hangingPunct="0">
              <a:tabLst>
                <a:tab pos="11025188" algn="r"/>
              </a:tabLst>
              <a:defRPr sz="2400">
                <a:solidFill>
                  <a:schemeClr val="tx1"/>
                </a:solidFill>
                <a:latin typeface="Georgia" charset="0"/>
                <a:ea typeface="ＭＳ Ｐゴシック" charset="0"/>
              </a:defRPr>
            </a:lvl2pPr>
            <a:lvl3pPr eaLnBrk="0" hangingPunct="0">
              <a:tabLst>
                <a:tab pos="11025188" algn="r"/>
              </a:tabLst>
              <a:defRPr sz="2400">
                <a:solidFill>
                  <a:schemeClr val="tx1"/>
                </a:solidFill>
                <a:latin typeface="Georgia" charset="0"/>
                <a:ea typeface="ＭＳ Ｐゴシック" charset="0"/>
              </a:defRPr>
            </a:lvl3pPr>
            <a:lvl4pPr eaLnBrk="0" hangingPunct="0">
              <a:tabLst>
                <a:tab pos="11025188" algn="r"/>
              </a:tabLst>
              <a:defRPr sz="2400">
                <a:solidFill>
                  <a:schemeClr val="tx1"/>
                </a:solidFill>
                <a:latin typeface="Georgia" charset="0"/>
                <a:ea typeface="ＭＳ Ｐゴシック" charset="0"/>
              </a:defRPr>
            </a:lvl4pPr>
            <a:lvl5pPr eaLnBrk="0" hangingPunct="0">
              <a:tabLst>
                <a:tab pos="11025188" algn="r"/>
              </a:tabLst>
              <a:defRPr sz="2400">
                <a:solidFill>
                  <a:schemeClr val="tx1"/>
                </a:solidFill>
                <a:latin typeface="Georgia" charset="0"/>
                <a:ea typeface="ＭＳ Ｐゴシック" charset="0"/>
              </a:defRPr>
            </a:lvl5pPr>
            <a:lvl6pPr marL="457200" eaLnBrk="0" fontAlgn="base" hangingPunct="0">
              <a:spcBef>
                <a:spcPct val="0"/>
              </a:spcBef>
              <a:spcAft>
                <a:spcPct val="0"/>
              </a:spcAft>
              <a:tabLst>
                <a:tab pos="11025188" algn="r"/>
              </a:tabLst>
              <a:defRPr sz="2400">
                <a:solidFill>
                  <a:schemeClr val="tx1"/>
                </a:solidFill>
                <a:latin typeface="Georgia" charset="0"/>
                <a:ea typeface="ＭＳ Ｐゴシック" charset="0"/>
              </a:defRPr>
            </a:lvl6pPr>
            <a:lvl7pPr marL="914400" eaLnBrk="0" fontAlgn="base" hangingPunct="0">
              <a:spcBef>
                <a:spcPct val="0"/>
              </a:spcBef>
              <a:spcAft>
                <a:spcPct val="0"/>
              </a:spcAft>
              <a:tabLst>
                <a:tab pos="11025188" algn="r"/>
              </a:tabLst>
              <a:defRPr sz="2400">
                <a:solidFill>
                  <a:schemeClr val="tx1"/>
                </a:solidFill>
                <a:latin typeface="Georgia" charset="0"/>
                <a:ea typeface="ＭＳ Ｐゴシック" charset="0"/>
              </a:defRPr>
            </a:lvl7pPr>
            <a:lvl8pPr marL="1371600" eaLnBrk="0" fontAlgn="base" hangingPunct="0">
              <a:spcBef>
                <a:spcPct val="0"/>
              </a:spcBef>
              <a:spcAft>
                <a:spcPct val="0"/>
              </a:spcAft>
              <a:tabLst>
                <a:tab pos="11025188" algn="r"/>
              </a:tabLst>
              <a:defRPr sz="2400">
                <a:solidFill>
                  <a:schemeClr val="tx1"/>
                </a:solidFill>
                <a:latin typeface="Georgia" charset="0"/>
                <a:ea typeface="ＭＳ Ｐゴシック" charset="0"/>
              </a:defRPr>
            </a:lvl8pPr>
            <a:lvl9pPr marL="1828800" eaLnBrk="0" fontAlgn="base" hangingPunct="0">
              <a:spcBef>
                <a:spcPct val="0"/>
              </a:spcBef>
              <a:spcAft>
                <a:spcPct val="0"/>
              </a:spcAft>
              <a:tabLst>
                <a:tab pos="11025188" algn="r"/>
              </a:tabLst>
              <a:defRPr sz="2400">
                <a:solidFill>
                  <a:schemeClr val="tx1"/>
                </a:solidFill>
                <a:latin typeface="Georgia" charset="0"/>
                <a:ea typeface="ＭＳ Ｐゴシック" charset="0"/>
              </a:defRPr>
            </a:lvl9pPr>
          </a:lstStyle>
          <a:p>
            <a:pPr algn="r">
              <a:lnSpc>
                <a:spcPct val="101000"/>
              </a:lnSpc>
              <a:spcBef>
                <a:spcPct val="50000"/>
              </a:spcBef>
              <a:defRPr/>
            </a:pPr>
            <a:r>
              <a:rPr lang="en-US" sz="1000" b="1" dirty="0" smtClean="0">
                <a:solidFill>
                  <a:srgbClr val="7F7F7F"/>
                </a:solidFill>
                <a:latin typeface="SapientSansRegular"/>
                <a:cs typeface="SapientSansRegular"/>
              </a:rPr>
              <a:t> </a:t>
            </a:r>
            <a:fld id="{D00EF7BC-32C0-6242-9E2B-93B833620A18}" type="slidenum">
              <a:rPr lang="en-US" sz="1000" b="1" smtClean="0">
                <a:solidFill>
                  <a:srgbClr val="7F7F7F"/>
                </a:solidFill>
                <a:latin typeface="SapientSansRegular"/>
                <a:cs typeface="SapientSansRegular"/>
              </a:rPr>
              <a:pPr algn="r">
                <a:lnSpc>
                  <a:spcPct val="101000"/>
                </a:lnSpc>
                <a:spcBef>
                  <a:spcPct val="50000"/>
                </a:spcBef>
                <a:defRPr/>
              </a:pPr>
              <a:t>‹#›</a:t>
            </a:fld>
            <a:endParaRPr lang="en-US" sz="1000" b="1" dirty="0" smtClean="0">
              <a:solidFill>
                <a:srgbClr val="7F7F7F"/>
              </a:solidFill>
              <a:latin typeface="SapientSansRegular"/>
              <a:cs typeface="SapientSansRegular"/>
            </a:endParaRPr>
          </a:p>
        </p:txBody>
      </p:sp>
      <p:cxnSp>
        <p:nvCxnSpPr>
          <p:cNvPr id="6" name="Straight Connector 3"/>
          <p:cNvCxnSpPr>
            <a:cxnSpLocks noChangeShapeType="1"/>
          </p:cNvCxnSpPr>
          <p:nvPr userDrawn="1"/>
        </p:nvCxnSpPr>
        <p:spPr bwMode="auto">
          <a:xfrm>
            <a:off x="487295" y="3924278"/>
            <a:ext cx="347055" cy="511"/>
          </a:xfrm>
          <a:prstGeom prst="line">
            <a:avLst/>
          </a:prstGeom>
          <a:noFill/>
          <a:ln w="34925">
            <a:solidFill>
              <a:schemeClr val="accent1"/>
            </a:solidFill>
            <a:round/>
            <a:headEnd/>
            <a:tailEnd/>
          </a:ln>
        </p:spPr>
      </p:cxnSp>
    </p:spTree>
    <p:extLst>
      <p:ext uri="{BB962C8B-B14F-4D97-AF65-F5344CB8AC3E}">
        <p14:creationId xmlns:p14="http://schemas.microsoft.com/office/powerpoint/2010/main" val="4097160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with Sub-Bullets">
    <p:spTree>
      <p:nvGrpSpPr>
        <p:cNvPr id="1" name=""/>
        <p:cNvGrpSpPr/>
        <p:nvPr/>
      </p:nvGrpSpPr>
      <p:grpSpPr>
        <a:xfrm>
          <a:off x="0" y="0"/>
          <a:ext cx="0" cy="0"/>
          <a:chOff x="0" y="0"/>
          <a:chExt cx="0" cy="0"/>
        </a:xfrm>
      </p:grpSpPr>
      <p:sp>
        <p:nvSpPr>
          <p:cNvPr id="6" name="Title 1"/>
          <p:cNvSpPr>
            <a:spLocks noGrp="1"/>
          </p:cNvSpPr>
          <p:nvPr>
            <p:ph type="ctrTitle" hasCustomPrompt="1"/>
          </p:nvPr>
        </p:nvSpPr>
        <p:spPr>
          <a:xfrm>
            <a:off x="491823" y="2828178"/>
            <a:ext cx="2899077" cy="931024"/>
          </a:xfrm>
          <a:prstGeom prst="rect">
            <a:avLst/>
          </a:prstGeom>
        </p:spPr>
        <p:txBody>
          <a:bodyPr wrap="square" lIns="0" rIns="0" anchor="b" anchorCtr="0">
            <a:spAutoFit/>
          </a:bodyPr>
          <a:lstStyle>
            <a:lvl1pPr algn="l">
              <a:lnSpc>
                <a:spcPct val="90000"/>
              </a:lnSpc>
              <a:defRPr sz="3000">
                <a:solidFill>
                  <a:schemeClr val="tx1"/>
                </a:solidFill>
                <a:latin typeface="SapientSansBold"/>
                <a:cs typeface="SapientSansBold"/>
              </a:defRPr>
            </a:lvl1pPr>
          </a:lstStyle>
          <a:p>
            <a:pPr lvl="0"/>
            <a:r>
              <a:rPr lang="en-US" dirty="0" smtClean="0"/>
              <a:t>PRESENTATION AGENDA</a:t>
            </a:r>
          </a:p>
        </p:txBody>
      </p:sp>
      <p:sp>
        <p:nvSpPr>
          <p:cNvPr id="7" name="Subtitle 2"/>
          <p:cNvSpPr>
            <a:spLocks noGrp="1"/>
          </p:cNvSpPr>
          <p:nvPr>
            <p:ph type="subTitle" idx="1" hasCustomPrompt="1"/>
          </p:nvPr>
        </p:nvSpPr>
        <p:spPr>
          <a:xfrm>
            <a:off x="4330700" y="0"/>
            <a:ext cx="4294296" cy="6858000"/>
          </a:xfrm>
          <a:prstGeom prst="rect">
            <a:avLst/>
          </a:prstGeom>
        </p:spPr>
        <p:txBody>
          <a:bodyPr anchor="ctr" anchorCtr="0">
            <a:noAutofit/>
          </a:bodyPr>
          <a:lstStyle>
            <a:lvl1pPr marL="457200" indent="-457200" algn="l">
              <a:spcBef>
                <a:spcPts val="0"/>
              </a:spcBef>
              <a:spcAft>
                <a:spcPts val="1000"/>
              </a:spcAft>
              <a:buClr>
                <a:schemeClr val="tx1"/>
              </a:buClr>
              <a:buFont typeface="+mj-lt"/>
              <a:buAutoNum type="arabicPeriod"/>
              <a:tabLst/>
              <a:defRPr sz="1900" b="0" i="1">
                <a:solidFill>
                  <a:schemeClr val="accent5"/>
                </a:solidFill>
                <a:latin typeface="SapientCentroSlab-Light"/>
                <a:cs typeface="SapientCentroSlab-Light"/>
              </a:defRPr>
            </a:lvl1pPr>
            <a:lvl2pPr marL="749300" marR="0" indent="-292100" algn="l" defTabSz="457200" rtl="0" eaLnBrk="1" fontAlgn="auto" latinLnBrk="0" hangingPunct="1">
              <a:lnSpc>
                <a:spcPct val="100000"/>
              </a:lnSpc>
              <a:spcBef>
                <a:spcPts val="0"/>
              </a:spcBef>
              <a:spcAft>
                <a:spcPts val="1000"/>
              </a:spcAft>
              <a:buClr>
                <a:schemeClr val="tx1"/>
              </a:buClr>
              <a:buSzTx/>
              <a:buFont typeface="Wingdings" charset="2"/>
              <a:buChar char="§"/>
              <a:tabLst/>
              <a:defRPr sz="1900" b="0" i="1">
                <a:solidFill>
                  <a:schemeClr val="accent5"/>
                </a:solidFill>
                <a:latin typeface="SapientCentroSlab-Light"/>
                <a:cs typeface="SapientCentroSlab-Light"/>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Agenda Item 1</a:t>
            </a:r>
          </a:p>
          <a:p>
            <a:pPr lvl="1"/>
            <a:r>
              <a:rPr lang="en-US" dirty="0" smtClean="0"/>
              <a:t>Agenda Item 1a</a:t>
            </a:r>
          </a:p>
          <a:p>
            <a:pPr lvl="1"/>
            <a:r>
              <a:rPr lang="en-US" dirty="0" smtClean="0"/>
              <a:t>Agenda Item 1b</a:t>
            </a:r>
          </a:p>
          <a:p>
            <a:r>
              <a:rPr lang="en-US" dirty="0" smtClean="0"/>
              <a:t>Agenda Item 2</a:t>
            </a:r>
          </a:p>
          <a:p>
            <a:pPr marL="749300" marR="0" lvl="1" indent="-292100" algn="l" defTabSz="457200" rtl="0" eaLnBrk="1" fontAlgn="auto" latinLnBrk="0" hangingPunct="1">
              <a:lnSpc>
                <a:spcPct val="100000"/>
              </a:lnSpc>
              <a:spcBef>
                <a:spcPts val="0"/>
              </a:spcBef>
              <a:spcAft>
                <a:spcPts val="1000"/>
              </a:spcAft>
              <a:buClr>
                <a:schemeClr val="tx1"/>
              </a:buClr>
              <a:buSzTx/>
              <a:buFont typeface="Wingdings" charset="2"/>
              <a:buChar char="§"/>
              <a:tabLst/>
              <a:defRPr/>
            </a:pPr>
            <a:r>
              <a:rPr lang="en-US" dirty="0" smtClean="0"/>
              <a:t>Agenda Item 2a</a:t>
            </a:r>
          </a:p>
          <a:p>
            <a:pPr lvl="1"/>
            <a:r>
              <a:rPr lang="en-US" dirty="0" smtClean="0"/>
              <a:t>Agenda Item 2b</a:t>
            </a:r>
          </a:p>
          <a:p>
            <a:r>
              <a:rPr lang="en-US" dirty="0" smtClean="0"/>
              <a:t>Agenda Item 3</a:t>
            </a:r>
          </a:p>
          <a:p>
            <a:pPr marL="749300" marR="0" lvl="1" indent="-292100" algn="l" defTabSz="457200" rtl="0" eaLnBrk="1" fontAlgn="auto" latinLnBrk="0" hangingPunct="1">
              <a:lnSpc>
                <a:spcPct val="100000"/>
              </a:lnSpc>
              <a:spcBef>
                <a:spcPts val="0"/>
              </a:spcBef>
              <a:spcAft>
                <a:spcPts val="1000"/>
              </a:spcAft>
              <a:buClr>
                <a:schemeClr val="tx1"/>
              </a:buClr>
              <a:buSzTx/>
              <a:buFont typeface="Wingdings" charset="2"/>
              <a:buChar char="§"/>
              <a:tabLst/>
              <a:defRPr/>
            </a:pPr>
            <a:r>
              <a:rPr lang="en-US" dirty="0" smtClean="0"/>
              <a:t>Agenda Item 3a</a:t>
            </a:r>
          </a:p>
          <a:p>
            <a:pPr lvl="1"/>
            <a:r>
              <a:rPr lang="en-US" dirty="0" smtClean="0"/>
              <a:t>Agenda Item 3b</a:t>
            </a:r>
          </a:p>
          <a:p>
            <a:pPr marL="749300" marR="0" lvl="1" indent="-292100" algn="l" defTabSz="457200" rtl="0" eaLnBrk="1" fontAlgn="auto" latinLnBrk="0" hangingPunct="1">
              <a:lnSpc>
                <a:spcPct val="100000"/>
              </a:lnSpc>
              <a:spcBef>
                <a:spcPts val="0"/>
              </a:spcBef>
              <a:spcAft>
                <a:spcPts val="1000"/>
              </a:spcAft>
              <a:buClr>
                <a:schemeClr val="tx1"/>
              </a:buClr>
              <a:buSzTx/>
              <a:buFont typeface="Wingdings" charset="2"/>
              <a:buChar char="§"/>
              <a:tabLst/>
              <a:defRPr/>
            </a:pPr>
            <a:r>
              <a:rPr lang="en-US" dirty="0" smtClean="0"/>
              <a:t>Agenda Item 3c</a:t>
            </a:r>
          </a:p>
          <a:p>
            <a:r>
              <a:rPr lang="en-US" dirty="0" smtClean="0"/>
              <a:t>Agenda Item 4</a:t>
            </a:r>
          </a:p>
        </p:txBody>
      </p:sp>
      <p:sp>
        <p:nvSpPr>
          <p:cNvPr id="8" name="Text Box 14"/>
          <p:cNvSpPr txBox="1">
            <a:spLocks noChangeArrowheads="1"/>
          </p:cNvSpPr>
          <p:nvPr userDrawn="1"/>
        </p:nvSpPr>
        <p:spPr bwMode="auto">
          <a:xfrm>
            <a:off x="8456831" y="6438901"/>
            <a:ext cx="307261" cy="155171"/>
          </a:xfrm>
          <a:prstGeom prst="rect">
            <a:avLst/>
          </a:prstGeom>
          <a:noFill/>
          <a:ln w="9525">
            <a:noFill/>
            <a:miter lim="800000"/>
            <a:headEnd/>
            <a:tailEnd/>
          </a:ln>
          <a:effectLst/>
        </p:spPr>
        <p:txBody>
          <a:bodyPr lIns="0" tIns="0" rIns="0" bIns="0">
            <a:spAutoFit/>
          </a:bodyPr>
          <a:lstStyle>
            <a:lvl1pPr defTabSz="912813" eaLnBrk="0" hangingPunct="0">
              <a:tabLst>
                <a:tab pos="11025188" algn="r"/>
              </a:tabLst>
              <a:defRPr sz="2400">
                <a:solidFill>
                  <a:schemeClr val="tx1"/>
                </a:solidFill>
                <a:latin typeface="Georgia" charset="0"/>
                <a:ea typeface="ＭＳ Ｐゴシック" charset="0"/>
                <a:cs typeface="ＭＳ Ｐゴシック" charset="0"/>
              </a:defRPr>
            </a:lvl1pPr>
            <a:lvl2pPr marL="37931725" indent="-37474525" defTabSz="912813" eaLnBrk="0" hangingPunct="0">
              <a:tabLst>
                <a:tab pos="11025188" algn="r"/>
              </a:tabLst>
              <a:defRPr sz="2400">
                <a:solidFill>
                  <a:schemeClr val="tx1"/>
                </a:solidFill>
                <a:latin typeface="Georgia" charset="0"/>
                <a:ea typeface="ＭＳ Ｐゴシック" charset="0"/>
              </a:defRPr>
            </a:lvl2pPr>
            <a:lvl3pPr eaLnBrk="0" hangingPunct="0">
              <a:tabLst>
                <a:tab pos="11025188" algn="r"/>
              </a:tabLst>
              <a:defRPr sz="2400">
                <a:solidFill>
                  <a:schemeClr val="tx1"/>
                </a:solidFill>
                <a:latin typeface="Georgia" charset="0"/>
                <a:ea typeface="ＭＳ Ｐゴシック" charset="0"/>
              </a:defRPr>
            </a:lvl3pPr>
            <a:lvl4pPr eaLnBrk="0" hangingPunct="0">
              <a:tabLst>
                <a:tab pos="11025188" algn="r"/>
              </a:tabLst>
              <a:defRPr sz="2400">
                <a:solidFill>
                  <a:schemeClr val="tx1"/>
                </a:solidFill>
                <a:latin typeface="Georgia" charset="0"/>
                <a:ea typeface="ＭＳ Ｐゴシック" charset="0"/>
              </a:defRPr>
            </a:lvl4pPr>
            <a:lvl5pPr eaLnBrk="0" hangingPunct="0">
              <a:tabLst>
                <a:tab pos="11025188" algn="r"/>
              </a:tabLst>
              <a:defRPr sz="2400">
                <a:solidFill>
                  <a:schemeClr val="tx1"/>
                </a:solidFill>
                <a:latin typeface="Georgia" charset="0"/>
                <a:ea typeface="ＭＳ Ｐゴシック" charset="0"/>
              </a:defRPr>
            </a:lvl5pPr>
            <a:lvl6pPr marL="457200" eaLnBrk="0" fontAlgn="base" hangingPunct="0">
              <a:spcBef>
                <a:spcPct val="0"/>
              </a:spcBef>
              <a:spcAft>
                <a:spcPct val="0"/>
              </a:spcAft>
              <a:tabLst>
                <a:tab pos="11025188" algn="r"/>
              </a:tabLst>
              <a:defRPr sz="2400">
                <a:solidFill>
                  <a:schemeClr val="tx1"/>
                </a:solidFill>
                <a:latin typeface="Georgia" charset="0"/>
                <a:ea typeface="ＭＳ Ｐゴシック" charset="0"/>
              </a:defRPr>
            </a:lvl6pPr>
            <a:lvl7pPr marL="914400" eaLnBrk="0" fontAlgn="base" hangingPunct="0">
              <a:spcBef>
                <a:spcPct val="0"/>
              </a:spcBef>
              <a:spcAft>
                <a:spcPct val="0"/>
              </a:spcAft>
              <a:tabLst>
                <a:tab pos="11025188" algn="r"/>
              </a:tabLst>
              <a:defRPr sz="2400">
                <a:solidFill>
                  <a:schemeClr val="tx1"/>
                </a:solidFill>
                <a:latin typeface="Georgia" charset="0"/>
                <a:ea typeface="ＭＳ Ｐゴシック" charset="0"/>
              </a:defRPr>
            </a:lvl7pPr>
            <a:lvl8pPr marL="1371600" eaLnBrk="0" fontAlgn="base" hangingPunct="0">
              <a:spcBef>
                <a:spcPct val="0"/>
              </a:spcBef>
              <a:spcAft>
                <a:spcPct val="0"/>
              </a:spcAft>
              <a:tabLst>
                <a:tab pos="11025188" algn="r"/>
              </a:tabLst>
              <a:defRPr sz="2400">
                <a:solidFill>
                  <a:schemeClr val="tx1"/>
                </a:solidFill>
                <a:latin typeface="Georgia" charset="0"/>
                <a:ea typeface="ＭＳ Ｐゴシック" charset="0"/>
              </a:defRPr>
            </a:lvl8pPr>
            <a:lvl9pPr marL="1828800" eaLnBrk="0" fontAlgn="base" hangingPunct="0">
              <a:spcBef>
                <a:spcPct val="0"/>
              </a:spcBef>
              <a:spcAft>
                <a:spcPct val="0"/>
              </a:spcAft>
              <a:tabLst>
                <a:tab pos="11025188" algn="r"/>
              </a:tabLst>
              <a:defRPr sz="2400">
                <a:solidFill>
                  <a:schemeClr val="tx1"/>
                </a:solidFill>
                <a:latin typeface="Georgia" charset="0"/>
                <a:ea typeface="ＭＳ Ｐゴシック" charset="0"/>
              </a:defRPr>
            </a:lvl9pPr>
          </a:lstStyle>
          <a:p>
            <a:pPr algn="r">
              <a:lnSpc>
                <a:spcPct val="101000"/>
              </a:lnSpc>
              <a:spcBef>
                <a:spcPct val="50000"/>
              </a:spcBef>
              <a:defRPr/>
            </a:pPr>
            <a:r>
              <a:rPr lang="en-US" sz="1000" b="1" dirty="0" smtClean="0">
                <a:solidFill>
                  <a:srgbClr val="7F7F7F"/>
                </a:solidFill>
                <a:latin typeface="SapientSansRegular"/>
                <a:cs typeface="SapientSansRegular"/>
              </a:rPr>
              <a:t> </a:t>
            </a:r>
            <a:fld id="{D00EF7BC-32C0-6242-9E2B-93B833620A18}" type="slidenum">
              <a:rPr lang="en-US" sz="1000" b="1" smtClean="0">
                <a:solidFill>
                  <a:srgbClr val="7F7F7F"/>
                </a:solidFill>
                <a:latin typeface="SapientSansRegular"/>
                <a:cs typeface="SapientSansRegular"/>
              </a:rPr>
              <a:pPr algn="r">
                <a:lnSpc>
                  <a:spcPct val="101000"/>
                </a:lnSpc>
                <a:spcBef>
                  <a:spcPct val="50000"/>
                </a:spcBef>
                <a:defRPr/>
              </a:pPr>
              <a:t>‹#›</a:t>
            </a:fld>
            <a:endParaRPr lang="en-US" sz="1000" b="1" dirty="0" smtClean="0">
              <a:solidFill>
                <a:srgbClr val="7F7F7F"/>
              </a:solidFill>
              <a:latin typeface="SapientSansRegular"/>
              <a:cs typeface="SapientSansRegular"/>
            </a:endParaRPr>
          </a:p>
        </p:txBody>
      </p:sp>
      <p:cxnSp>
        <p:nvCxnSpPr>
          <p:cNvPr id="9" name="Straight Connector 3"/>
          <p:cNvCxnSpPr>
            <a:cxnSpLocks noChangeShapeType="1"/>
          </p:cNvCxnSpPr>
          <p:nvPr userDrawn="1"/>
        </p:nvCxnSpPr>
        <p:spPr bwMode="auto">
          <a:xfrm>
            <a:off x="487295" y="3924278"/>
            <a:ext cx="347055" cy="511"/>
          </a:xfrm>
          <a:prstGeom prst="line">
            <a:avLst/>
          </a:prstGeom>
          <a:noFill/>
          <a:ln w="34925">
            <a:solidFill>
              <a:schemeClr val="accent1"/>
            </a:solidFill>
            <a:round/>
            <a:headEnd/>
            <a:tailEnd/>
          </a:ln>
        </p:spPr>
      </p:cxnSp>
    </p:spTree>
    <p:extLst>
      <p:ext uri="{BB962C8B-B14F-4D97-AF65-F5344CB8AC3E}">
        <p14:creationId xmlns:p14="http://schemas.microsoft.com/office/powerpoint/2010/main" val="31541092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1"/>
        </a:solidFill>
        <a:effectLst/>
      </p:bgPr>
    </p:bg>
    <p:spTree>
      <p:nvGrpSpPr>
        <p:cNvPr id="1" name=""/>
        <p:cNvGrpSpPr/>
        <p:nvPr/>
      </p:nvGrpSpPr>
      <p:grpSpPr>
        <a:xfrm>
          <a:off x="0" y="0"/>
          <a:ext cx="0" cy="0"/>
          <a:chOff x="0" y="0"/>
          <a:chExt cx="0" cy="0"/>
        </a:xfrm>
      </p:grpSpPr>
      <p:sp>
        <p:nvSpPr>
          <p:cNvPr id="17" name="Title 1"/>
          <p:cNvSpPr>
            <a:spLocks noGrp="1"/>
          </p:cNvSpPr>
          <p:nvPr>
            <p:ph type="title" hasCustomPrompt="1"/>
          </p:nvPr>
        </p:nvSpPr>
        <p:spPr>
          <a:xfrm>
            <a:off x="685979" y="1787360"/>
            <a:ext cx="7772043" cy="539416"/>
          </a:xfrm>
          <a:prstGeom prst="rect">
            <a:avLst/>
          </a:prstGeom>
        </p:spPr>
        <p:txBody>
          <a:bodyPr anchor="t">
            <a:normAutofit/>
          </a:bodyPr>
          <a:lstStyle>
            <a:lvl1pPr algn="ctr">
              <a:defRPr sz="2500" b="0" i="0" cap="all">
                <a:solidFill>
                  <a:schemeClr val="bg2"/>
                </a:solidFill>
                <a:latin typeface="SapientCentroSlab-Medium"/>
                <a:cs typeface="SapientCentroSlab-Medium"/>
              </a:defRPr>
            </a:lvl1pPr>
          </a:lstStyle>
          <a:p>
            <a:r>
              <a:rPr lang="en-US" dirty="0" smtClean="0"/>
              <a:t>OUR VISION</a:t>
            </a:r>
            <a:endParaRPr lang="en-US" dirty="0"/>
          </a:p>
        </p:txBody>
      </p:sp>
      <p:sp>
        <p:nvSpPr>
          <p:cNvPr id="18" name="Text Placeholder 2"/>
          <p:cNvSpPr>
            <a:spLocks noGrp="1"/>
          </p:cNvSpPr>
          <p:nvPr>
            <p:ph type="body" idx="1" hasCustomPrompt="1"/>
          </p:nvPr>
        </p:nvSpPr>
        <p:spPr>
          <a:xfrm>
            <a:off x="685979" y="2229602"/>
            <a:ext cx="7772043" cy="2973122"/>
          </a:xfrm>
          <a:prstGeom prst="rect">
            <a:avLst/>
          </a:prstGeom>
        </p:spPr>
        <p:txBody>
          <a:bodyPr anchor="t" anchorCtr="0">
            <a:spAutoFit/>
          </a:bodyPr>
          <a:lstStyle>
            <a:lvl1pPr marL="0" indent="0" algn="ctr">
              <a:buNone/>
              <a:defRPr sz="3600" b="0" i="1">
                <a:solidFill>
                  <a:schemeClr val="bg2"/>
                </a:solidFill>
                <a:latin typeface="SapientCentroSlab-Thin"/>
                <a:cs typeface="SapientCentroSlab-Thin"/>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By the end of 2013, SapientNitro </a:t>
            </a:r>
            <a:br>
              <a:rPr lang="en-US" dirty="0" smtClean="0"/>
            </a:br>
            <a:r>
              <a:rPr lang="en-US" dirty="0" smtClean="0"/>
              <a:t>and our idea engineers will be renowned for creating success for our clients, </a:t>
            </a:r>
            <a:br>
              <a:rPr lang="en-US" dirty="0" smtClean="0"/>
            </a:br>
            <a:r>
              <a:rPr lang="en-US" dirty="0" smtClean="0"/>
              <a:t>by redefining how companies and brands connect to their customers.</a:t>
            </a:r>
          </a:p>
        </p:txBody>
      </p:sp>
    </p:spTree>
    <p:extLst>
      <p:ext uri="{BB962C8B-B14F-4D97-AF65-F5344CB8AC3E}">
        <p14:creationId xmlns:p14="http://schemas.microsoft.com/office/powerpoint/2010/main" val="63079179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6.xml"/><Relationship Id="rId1"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4.xml"/><Relationship Id="rId3" Type="http://schemas.openxmlformats.org/officeDocument/2006/relationships/slideLayout" Target="../slideLayouts/slideLayout9.xml"/><Relationship Id="rId7" Type="http://schemas.openxmlformats.org/officeDocument/2006/relationships/slideLayout" Target="../slideLayouts/slideLayout1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theme" Target="../theme/theme3.xml"/><Relationship Id="rId5" Type="http://schemas.openxmlformats.org/officeDocument/2006/relationships/slideLayout" Target="../slideLayouts/slideLayout11.xml"/><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5" Type="http://schemas.openxmlformats.org/officeDocument/2006/relationships/slideLayout" Target="../slideLayouts/slideLayout21.xml"/><Relationship Id="rId10" Type="http://schemas.openxmlformats.org/officeDocument/2006/relationships/theme" Target="../theme/theme4.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0110510"/>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40874406"/>
      </p:ext>
    </p:extLst>
  </p:cSld>
  <p:clrMap bg1="lt1" tx1="dk1" bg2="lt2" tx2="dk2" accent1="accent1" accent2="accent2" accent3="accent3" accent4="accent4" accent5="accent5" accent6="accent6" hlink="hlink" folHlink="folHlink"/>
  <p:sldLayoutIdLst>
    <p:sldLayoutId id="2147483715" r:id="rId1"/>
    <p:sldLayoutId id="2147483716" r:id="rId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3" name="Title Placeholder 1"/>
          <p:cNvSpPr>
            <a:spLocks noGrp="1"/>
          </p:cNvSpPr>
          <p:nvPr>
            <p:ph type="title"/>
          </p:nvPr>
        </p:nvSpPr>
        <p:spPr>
          <a:xfrm>
            <a:off x="342990" y="274638"/>
            <a:ext cx="8365128"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14" name="Text Placeholder 2"/>
          <p:cNvSpPr>
            <a:spLocks noGrp="1"/>
          </p:cNvSpPr>
          <p:nvPr>
            <p:ph type="body" idx="1"/>
          </p:nvPr>
        </p:nvSpPr>
        <p:spPr>
          <a:xfrm>
            <a:off x="342990" y="1600201"/>
            <a:ext cx="8368939" cy="4525963"/>
          </a:xfrm>
          <a:prstGeom prst="rect">
            <a:avLst/>
          </a:prstGeom>
        </p:spPr>
        <p:txBody>
          <a:bodyPr vert="horz" lIns="91440" tIns="45720" rIns="91440" bIns="45720" rtlCol="0">
            <a:normAutofit/>
          </a:bodyPr>
          <a:lstStyle/>
          <a:p>
            <a:pPr lvl="0"/>
            <a:r>
              <a:rPr lang="en-US" dirty="0" smtClean="0"/>
              <a:t>Click to edit Master text styles</a:t>
            </a:r>
          </a:p>
          <a:p>
            <a:pPr lvl="2"/>
            <a:r>
              <a:rPr lang="en-US" dirty="0" smtClean="0"/>
              <a:t>Second level</a:t>
            </a:r>
          </a:p>
          <a:p>
            <a:pPr lvl="3"/>
            <a:r>
              <a:rPr lang="en-US" dirty="0" smtClean="0"/>
              <a:t>Third level</a:t>
            </a:r>
          </a:p>
          <a:p>
            <a:pPr lvl="4"/>
            <a:r>
              <a:rPr lang="en-US" dirty="0" smtClean="0"/>
              <a:t>Fourth level</a:t>
            </a:r>
          </a:p>
          <a:p>
            <a:pPr lvl="5"/>
            <a:r>
              <a:rPr lang="en-US" dirty="0" smtClean="0"/>
              <a:t>Fifth level</a:t>
            </a:r>
            <a:endParaRPr lang="en-US" dirty="0"/>
          </a:p>
        </p:txBody>
      </p:sp>
      <p:sp>
        <p:nvSpPr>
          <p:cNvPr id="15" name="Date Placeholder 3"/>
          <p:cNvSpPr>
            <a:spLocks noGrp="1"/>
          </p:cNvSpPr>
          <p:nvPr>
            <p:ph type="dt" sz="half" idx="2"/>
          </p:nvPr>
        </p:nvSpPr>
        <p:spPr>
          <a:xfrm>
            <a:off x="342989" y="6356351"/>
            <a:ext cx="1600617" cy="365125"/>
          </a:xfrm>
          <a:prstGeom prst="rect">
            <a:avLst/>
          </a:prstGeom>
        </p:spPr>
        <p:txBody>
          <a:bodyPr vert="horz" lIns="91440" tIns="45720" rIns="91440" bIns="45720" rtlCol="0" anchor="ctr"/>
          <a:lstStyle>
            <a:lvl1pPr algn="l">
              <a:defRPr sz="1200">
                <a:solidFill>
                  <a:schemeClr val="tx1">
                    <a:tint val="75000"/>
                  </a:schemeClr>
                </a:solidFill>
                <a:latin typeface="SapientSansRegular"/>
                <a:cs typeface="SapientSansRegular"/>
              </a:defRPr>
            </a:lvl1pPr>
          </a:lstStyle>
          <a:p>
            <a:fld id="{EC0E7D11-DCE6-C24C-B8DA-1F0D184F1326}" type="datetimeFigureOut">
              <a:rPr lang="en-US" smtClean="0"/>
              <a:pPr/>
              <a:t>11/18/2014</a:t>
            </a:fld>
            <a:endParaRPr lang="en-US" dirty="0"/>
          </a:p>
        </p:txBody>
      </p:sp>
      <p:sp>
        <p:nvSpPr>
          <p:cNvPr id="16" name="Footer Placeholder 4"/>
          <p:cNvSpPr>
            <a:spLocks noGrp="1"/>
          </p:cNvSpPr>
          <p:nvPr>
            <p:ph type="ftr" sz="quarter" idx="3"/>
          </p:nvPr>
        </p:nvSpPr>
        <p:spPr>
          <a:xfrm>
            <a:off x="3441326" y="6356351"/>
            <a:ext cx="2172266" cy="365125"/>
          </a:xfrm>
          <a:prstGeom prst="rect">
            <a:avLst/>
          </a:prstGeom>
        </p:spPr>
        <p:txBody>
          <a:bodyPr vert="horz" lIns="91440" tIns="45720" rIns="91440" bIns="45720" rtlCol="0" anchor="ctr"/>
          <a:lstStyle>
            <a:lvl1pPr algn="ctr">
              <a:defRPr sz="1200">
                <a:solidFill>
                  <a:schemeClr val="tx1">
                    <a:tint val="75000"/>
                  </a:schemeClr>
                </a:solidFill>
                <a:latin typeface="SapientSansRegular"/>
                <a:cs typeface="SapientSansRegular"/>
              </a:defRPr>
            </a:lvl1pPr>
          </a:lstStyle>
          <a:p>
            <a:endParaRPr lang="en-US" dirty="0"/>
          </a:p>
        </p:txBody>
      </p:sp>
      <p:sp>
        <p:nvSpPr>
          <p:cNvPr id="22" name="Slide Number Placeholder 5"/>
          <p:cNvSpPr>
            <a:spLocks noGrp="1"/>
          </p:cNvSpPr>
          <p:nvPr>
            <p:ph type="sldNum" sz="quarter" idx="4"/>
          </p:nvPr>
        </p:nvSpPr>
        <p:spPr>
          <a:xfrm>
            <a:off x="7111312" y="6356351"/>
            <a:ext cx="1600617" cy="365125"/>
          </a:xfrm>
          <a:prstGeom prst="rect">
            <a:avLst/>
          </a:prstGeom>
        </p:spPr>
        <p:txBody>
          <a:bodyPr vert="horz" lIns="91440" tIns="45720" rIns="91440" bIns="45720" rtlCol="0" anchor="ctr"/>
          <a:lstStyle>
            <a:lvl1pPr algn="r">
              <a:defRPr sz="1200">
                <a:solidFill>
                  <a:schemeClr val="tx1">
                    <a:tint val="75000"/>
                  </a:schemeClr>
                </a:solidFill>
                <a:latin typeface="SapientSansRegular"/>
                <a:cs typeface="SapientSansRegular"/>
              </a:defRPr>
            </a:lvl1pPr>
          </a:lstStyle>
          <a:p>
            <a:fld id="{79C409F1-108A-9445-BED2-581457714228}" type="slidenum">
              <a:rPr lang="en-US" smtClean="0"/>
              <a:pPr/>
              <a:t>‹#›</a:t>
            </a:fld>
            <a:endParaRPr lang="en-US" dirty="0"/>
          </a:p>
        </p:txBody>
      </p:sp>
    </p:spTree>
    <p:extLst>
      <p:ext uri="{BB962C8B-B14F-4D97-AF65-F5344CB8AC3E}">
        <p14:creationId xmlns:p14="http://schemas.microsoft.com/office/powerpoint/2010/main" val="1787719951"/>
      </p:ext>
    </p:extLst>
  </p:cSld>
  <p:clrMap bg1="lt1" tx1="dk1" bg2="lt2" tx2="dk2" accent1="accent1" accent2="accent2" accent3="accent3" accent4="accent4" accent5="accent5" accent6="accent6" hlink="hlink" folHlink="folHlink"/>
  <p:sldLayoutIdLst>
    <p:sldLayoutId id="2147483677" r:id="rId1"/>
    <p:sldLayoutId id="2147483723" r:id="rId2"/>
    <p:sldLayoutId id="2147483687" r:id="rId3"/>
    <p:sldLayoutId id="2147483680" r:id="rId4"/>
    <p:sldLayoutId id="2147483724" r:id="rId5"/>
    <p:sldLayoutId id="2147483713" r:id="rId6"/>
    <p:sldLayoutId id="2147483717" r:id="rId7"/>
    <p:sldLayoutId id="2147483718" r:id="rId8"/>
    <p:sldLayoutId id="2147483681" r:id="rId9"/>
    <p:sldLayoutId id="2147483688" r:id="rId10"/>
  </p:sldLayoutIdLst>
  <p:txStyles>
    <p:titleStyle>
      <a:lvl1pPr algn="l" defTabSz="457200" rtl="0" eaLnBrk="1" latinLnBrk="0" hangingPunct="1">
        <a:spcBef>
          <a:spcPct val="0"/>
        </a:spcBef>
        <a:buNone/>
        <a:defRPr sz="3700" b="0" i="0" kern="1200">
          <a:solidFill>
            <a:schemeClr val="tx2"/>
          </a:solidFill>
          <a:latin typeface="SapientCentroSlab-Light"/>
          <a:ea typeface="+mj-ea"/>
          <a:cs typeface="SapientCentroSlab-Light"/>
        </a:defRPr>
      </a:lvl1pPr>
    </p:titleStyle>
    <p:bodyStyle>
      <a:lvl1pPr marL="0" indent="0" algn="l" defTabSz="457200" rtl="0" eaLnBrk="1" latinLnBrk="0" hangingPunct="1">
        <a:spcBef>
          <a:spcPct val="20000"/>
        </a:spcBef>
        <a:buFont typeface="Arial"/>
        <a:buNone/>
        <a:defRPr sz="2100" b="0" i="0" kern="1200">
          <a:solidFill>
            <a:schemeClr val="accent5"/>
          </a:solidFill>
          <a:latin typeface="SapientCentroSlab-Light"/>
          <a:ea typeface="+mn-ea"/>
          <a:cs typeface="SapientCentroSlab-Light"/>
        </a:defRPr>
      </a:lvl1pPr>
      <a:lvl2pPr marL="0" indent="0" algn="l" defTabSz="457200" rtl="0" eaLnBrk="1" latinLnBrk="0" hangingPunct="1">
        <a:spcBef>
          <a:spcPts val="600"/>
        </a:spcBef>
        <a:buFont typeface="Arial"/>
        <a:buNone/>
        <a:defRPr sz="3700" kern="1200">
          <a:solidFill>
            <a:schemeClr val="accent5"/>
          </a:solidFill>
          <a:latin typeface="SapientSansBold"/>
          <a:ea typeface="+mn-ea"/>
          <a:cs typeface="SapientSansBold"/>
        </a:defRPr>
      </a:lvl2pPr>
      <a:lvl3pPr marL="228600" indent="0" algn="l" defTabSz="457200" rtl="0" eaLnBrk="1" latinLnBrk="0" hangingPunct="1">
        <a:spcBef>
          <a:spcPts val="500"/>
        </a:spcBef>
        <a:buFont typeface="Arial"/>
        <a:buNone/>
        <a:defRPr sz="2100" b="0" i="0" kern="1200">
          <a:solidFill>
            <a:schemeClr val="accent5"/>
          </a:solidFill>
          <a:latin typeface="SapientCentroSlab-Light"/>
          <a:ea typeface="+mn-ea"/>
          <a:cs typeface="SapientCentroSlab-Light"/>
        </a:defRPr>
      </a:lvl3pPr>
      <a:lvl4pPr marL="457200" indent="0" algn="l" defTabSz="457200" rtl="0" eaLnBrk="1" latinLnBrk="0" hangingPunct="1">
        <a:spcBef>
          <a:spcPts val="500"/>
        </a:spcBef>
        <a:buFont typeface="Arial"/>
        <a:buNone/>
        <a:defRPr sz="2100" b="0" i="0" kern="1200">
          <a:solidFill>
            <a:schemeClr val="accent5"/>
          </a:solidFill>
          <a:latin typeface="SapientCentroSlab-Light"/>
          <a:ea typeface="+mn-ea"/>
          <a:cs typeface="SapientCentroSlab-Light"/>
        </a:defRPr>
      </a:lvl4pPr>
      <a:lvl5pPr marL="685800" indent="0" algn="l" defTabSz="457200" rtl="0" eaLnBrk="1" latinLnBrk="0" hangingPunct="1">
        <a:spcBef>
          <a:spcPts val="500"/>
        </a:spcBef>
        <a:buFont typeface="Arial"/>
        <a:buNone/>
        <a:defRPr sz="2100" b="0" i="0" kern="1200">
          <a:solidFill>
            <a:schemeClr val="accent5"/>
          </a:solidFill>
          <a:latin typeface="SapientCentroSlab-Light"/>
          <a:ea typeface="+mn-ea"/>
          <a:cs typeface="SapientCentroSlab-Light"/>
        </a:defRPr>
      </a:lvl5pPr>
      <a:lvl6pPr marL="914400" indent="0" algn="l" defTabSz="457200" rtl="0" eaLnBrk="1" latinLnBrk="0" hangingPunct="1">
        <a:spcBef>
          <a:spcPts val="500"/>
        </a:spcBef>
        <a:buFont typeface="Arial"/>
        <a:buNone/>
        <a:defRPr sz="2100" b="0" i="0" kern="1200">
          <a:solidFill>
            <a:schemeClr val="accent5"/>
          </a:solidFill>
          <a:latin typeface="SapientCentroSlab-Light"/>
          <a:ea typeface="+mn-ea"/>
          <a:cs typeface="SapientCentroSlab-Light"/>
        </a:defRPr>
      </a:lvl6pPr>
      <a:lvl7pPr marL="0" indent="0" algn="l" defTabSz="457200" rtl="0" eaLnBrk="1" latinLnBrk="0" hangingPunct="1">
        <a:spcBef>
          <a:spcPct val="20000"/>
        </a:spcBef>
        <a:buFont typeface="Arial"/>
        <a:buNone/>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4903547"/>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5" r:id="rId3"/>
    <p:sldLayoutId id="2147483726" r:id="rId4"/>
    <p:sldLayoutId id="2147483727" r:id="rId5"/>
    <p:sldLayoutId id="2147483729" r:id="rId6"/>
    <p:sldLayoutId id="2147483730" r:id="rId7"/>
    <p:sldLayoutId id="2147483731" r:id="rId8"/>
    <p:sldLayoutId id="2147483732" r:id="rId9"/>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3" Type="http://schemas.openxmlformats.org/officeDocument/2006/relationships/hyperlink" Target="http://jasmine.github.io/2.0/introduction.html" TargetMode="External"/><Relationship Id="rId2" Type="http://schemas.openxmlformats.org/officeDocument/2006/relationships/hyperlink" Target="http://jasmine.github.io/" TargetMode="Externa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2" Type="http://schemas.openxmlformats.org/officeDocument/2006/relationships/hyperlink" Target="https://raw.github.com/velesin/jasmine-jquery/master/lib/jasmine-jquery.js" TargetMode="Externa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hyperlink" Target="https://github.com/velesin/jasmine-jquery#jquery-matchers" TargetMode="External"/><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2" Type="http://schemas.openxmlformats.org/officeDocument/2006/relationships/hyperlink" Target="https://github.com/velesin/jasmine-jquery#html-fixtures" TargetMode="Externa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2" Type="http://schemas.openxmlformats.org/officeDocument/2006/relationships/hyperlink" Target="http://phantomjs.org/download.html" TargetMode="Externa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raw.githubusercontent.com/rahulmeghlan/JasmineSession/master/jasmine-standalone-2.1.1/GruntFile.js" TargetMode="Externa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16"/>
          <p:cNvSpPr>
            <a:spLocks noGrp="1"/>
          </p:cNvSpPr>
          <p:nvPr>
            <p:ph type="body" sz="half" idx="2"/>
          </p:nvPr>
        </p:nvSpPr>
        <p:spPr/>
        <p:txBody>
          <a:bodyPr/>
          <a:lstStyle/>
          <a:p>
            <a:r>
              <a:rPr lang="en-US" dirty="0" smtClean="0"/>
              <a:t>1:15</a:t>
            </a:r>
            <a:endParaRPr lang="en-US" dirty="0"/>
          </a:p>
        </p:txBody>
      </p:sp>
      <p:sp>
        <p:nvSpPr>
          <p:cNvPr id="16" name="Title 15"/>
          <p:cNvSpPr>
            <a:spLocks noGrp="1"/>
          </p:cNvSpPr>
          <p:nvPr>
            <p:ph type="title"/>
          </p:nvPr>
        </p:nvSpPr>
        <p:spPr/>
        <p:txBody>
          <a:bodyPr/>
          <a:lstStyle/>
          <a:p>
            <a:pPr algn="l"/>
            <a:r>
              <a:rPr lang="en-US" dirty="0" smtClean="0"/>
              <a:t>Unit Testing Using </a:t>
            </a:r>
            <a:r>
              <a:rPr lang="en-US" dirty="0" smtClean="0"/>
              <a:t>Jasmine</a:t>
            </a:r>
            <a:endParaRPr lang="en-US" dirty="0"/>
          </a:p>
        </p:txBody>
      </p:sp>
    </p:spTree>
    <p:extLst>
      <p:ext uri="{BB962C8B-B14F-4D97-AF65-F5344CB8AC3E}">
        <p14:creationId xmlns:p14="http://schemas.microsoft.com/office/powerpoint/2010/main" val="255571308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3"/>
          </p:nvPr>
        </p:nvSpPr>
        <p:spPr/>
        <p:txBody>
          <a:bodyPr/>
          <a:lstStyle/>
          <a:p>
            <a:r>
              <a:rPr lang="en-US" dirty="0" smtClean="0"/>
              <a:t>Installing Jasmine</a:t>
            </a:r>
            <a:endParaRPr lang="en-US" dirty="0"/>
          </a:p>
        </p:txBody>
      </p:sp>
      <p:sp>
        <p:nvSpPr>
          <p:cNvPr id="4" name="Text Placeholder 3"/>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4759893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3591861" y="1647661"/>
            <a:ext cx="5043164" cy="2616101"/>
          </a:xfrm>
        </p:spPr>
        <p:txBody>
          <a:bodyPr/>
          <a:lstStyle/>
          <a:p>
            <a:r>
              <a:rPr lang="en-US" dirty="0" smtClean="0"/>
              <a:t>You can install jasmine standalone release which works well on any browser from the following </a:t>
            </a:r>
            <a:r>
              <a:rPr lang="en-US" dirty="0"/>
              <a:t>link : </a:t>
            </a:r>
            <a:r>
              <a:rPr lang="en-US" dirty="0">
                <a:hlinkClick r:id="rId2"/>
              </a:rPr>
              <a:t>http://jasmine.github.io/</a:t>
            </a:r>
            <a:endParaRPr lang="en-US" dirty="0" smtClean="0"/>
          </a:p>
          <a:p>
            <a:r>
              <a:rPr lang="en-US" dirty="0" smtClean="0"/>
              <a:t>You can install a node.js module of jasmine using the following command : </a:t>
            </a:r>
            <a:br>
              <a:rPr lang="en-US" dirty="0" smtClean="0"/>
            </a:br>
            <a:r>
              <a:rPr lang="en-US" dirty="0" err="1" smtClean="0">
                <a:latin typeface="Courier New" pitchFamily="49" charset="0"/>
                <a:cs typeface="Courier New" pitchFamily="49" charset="0"/>
              </a:rPr>
              <a:t>npm</a:t>
            </a:r>
            <a:r>
              <a:rPr lang="en-US" dirty="0" smtClean="0">
                <a:latin typeface="Courier New" pitchFamily="49" charset="0"/>
                <a:cs typeface="Courier New" pitchFamily="49" charset="0"/>
              </a:rPr>
              <a:t> install –g jasmine-node</a:t>
            </a:r>
          </a:p>
          <a:p>
            <a:r>
              <a:rPr lang="en-US" dirty="0" smtClean="0">
                <a:latin typeface="SapientCentroSlab-BlackItalic"/>
                <a:cs typeface="Courier New" pitchFamily="49" charset="0"/>
              </a:rPr>
              <a:t>You can find information to install jasmine on other environments from the following link : </a:t>
            </a:r>
            <a:r>
              <a:rPr lang="en-US" dirty="0">
                <a:latin typeface="SapientCentroSlab-BlackItalic"/>
                <a:cs typeface="Courier New" pitchFamily="49" charset="0"/>
              </a:rPr>
              <a:t/>
            </a:r>
            <a:br>
              <a:rPr lang="en-US" dirty="0">
                <a:latin typeface="SapientCentroSlab-BlackItalic"/>
                <a:cs typeface="Courier New" pitchFamily="49" charset="0"/>
              </a:rPr>
            </a:br>
            <a:r>
              <a:rPr lang="en-US" dirty="0">
                <a:latin typeface="SapientCentroSlab-BlackItalic"/>
                <a:cs typeface="Courier New" pitchFamily="49" charset="0"/>
                <a:hlinkClick r:id="rId3"/>
              </a:rPr>
              <a:t>http://jasmine.github.io/2.0/introduction.html</a:t>
            </a:r>
            <a:endParaRPr lang="en-US" dirty="0">
              <a:latin typeface="SapientCentroSlab-BlackItalic"/>
              <a:cs typeface="Courier New" pitchFamily="49" charset="0"/>
            </a:endParaRPr>
          </a:p>
        </p:txBody>
      </p:sp>
      <p:sp>
        <p:nvSpPr>
          <p:cNvPr id="5" name="Title 4"/>
          <p:cNvSpPr>
            <a:spLocks noGrp="1"/>
          </p:cNvSpPr>
          <p:nvPr>
            <p:ph type="ctrTitle"/>
          </p:nvPr>
        </p:nvSpPr>
        <p:spPr>
          <a:xfrm>
            <a:off x="493904" y="2632672"/>
            <a:ext cx="2743915" cy="923330"/>
          </a:xfrm>
        </p:spPr>
        <p:txBody>
          <a:bodyPr/>
          <a:lstStyle/>
          <a:p>
            <a:r>
              <a:rPr lang="en-US" dirty="0" smtClean="0"/>
              <a:t>Installation Instructions</a:t>
            </a:r>
            <a:endParaRPr lang="en-US" dirty="0"/>
          </a:p>
        </p:txBody>
      </p:sp>
    </p:spTree>
    <p:extLst>
      <p:ext uri="{BB962C8B-B14F-4D97-AF65-F5344CB8AC3E}">
        <p14:creationId xmlns:p14="http://schemas.microsoft.com/office/powerpoint/2010/main" val="225592282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522316" y="1144210"/>
            <a:ext cx="3469113" cy="1661993"/>
          </a:xfrm>
        </p:spPr>
        <p:txBody>
          <a:bodyPr/>
          <a:lstStyle/>
          <a:p>
            <a:r>
              <a:rPr lang="en-US" dirty="0" smtClean="0"/>
              <a:t>Preview of how a jasmine </a:t>
            </a:r>
            <a:r>
              <a:rPr lang="en-US" dirty="0" err="1"/>
              <a:t>s</a:t>
            </a:r>
            <a:r>
              <a:rPr lang="en-US" dirty="0" err="1" smtClean="0"/>
              <a:t>pecRunner</a:t>
            </a:r>
            <a:r>
              <a:rPr lang="en-US" dirty="0" smtClean="0"/>
              <a:t> looks after installation.</a:t>
            </a:r>
            <a:endParaRPr lang="en-US" dirty="0"/>
          </a:p>
        </p:txBody>
      </p:sp>
      <p:sp>
        <p:nvSpPr>
          <p:cNvPr id="9" name="Text Placeholder 8"/>
          <p:cNvSpPr>
            <a:spLocks noGrp="1"/>
          </p:cNvSpPr>
          <p:nvPr>
            <p:ph type="body" idx="1"/>
          </p:nvPr>
        </p:nvSpPr>
        <p:spPr/>
        <p:txBody>
          <a:bodyPr/>
          <a:lstStyle/>
          <a:p>
            <a:endParaRPr lang="en-US" dirty="0"/>
          </a:p>
        </p:txBody>
      </p:sp>
      <p:cxnSp>
        <p:nvCxnSpPr>
          <p:cNvPr id="21" name="Straight Connector 3"/>
          <p:cNvCxnSpPr>
            <a:cxnSpLocks noChangeShapeType="1"/>
          </p:cNvCxnSpPr>
          <p:nvPr/>
        </p:nvCxnSpPr>
        <p:spPr bwMode="auto">
          <a:xfrm>
            <a:off x="522318" y="4571745"/>
            <a:ext cx="347055" cy="511"/>
          </a:xfrm>
          <a:prstGeom prst="line">
            <a:avLst/>
          </a:prstGeom>
          <a:noFill/>
          <a:ln w="34925">
            <a:solidFill>
              <a:schemeClr val="accent1"/>
            </a:solidFill>
            <a:round/>
            <a:headEnd/>
            <a:tailEnd/>
          </a:ln>
        </p:spPr>
      </p:cxnSp>
      <p:pic>
        <p:nvPicPr>
          <p:cNvPr id="3076"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14850" y="0"/>
            <a:ext cx="4629150" cy="62293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5187736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3"/>
          </p:nvPr>
        </p:nvSpPr>
        <p:spPr/>
        <p:txBody>
          <a:bodyPr/>
          <a:lstStyle/>
          <a:p>
            <a:r>
              <a:rPr lang="en-US" dirty="0" smtClean="0"/>
              <a:t>How to write a test case</a:t>
            </a:r>
            <a:endParaRPr lang="en-US" dirty="0"/>
          </a:p>
        </p:txBody>
      </p:sp>
      <p:sp>
        <p:nvSpPr>
          <p:cNvPr id="4" name="Text Placeholder 3"/>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4597892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3362324" y="0"/>
            <a:ext cx="5781675" cy="6858000"/>
          </a:xfrm>
        </p:spPr>
        <p:txBody>
          <a:bodyPr/>
          <a:lstStyle/>
          <a:p>
            <a:r>
              <a:rPr lang="en-US" smtClean="0"/>
              <a:t>Test one </a:t>
            </a:r>
            <a:r>
              <a:rPr lang="en-US" dirty="0" smtClean="0"/>
              <a:t>method</a:t>
            </a:r>
          </a:p>
          <a:p>
            <a:r>
              <a:rPr lang="en-US" dirty="0" smtClean="0"/>
              <a:t>Provide some set of arguments </a:t>
            </a:r>
          </a:p>
          <a:p>
            <a:r>
              <a:rPr lang="en-US" dirty="0" smtClean="0"/>
              <a:t>Test the result from the method as expected.</a:t>
            </a:r>
          </a:p>
          <a:p>
            <a:r>
              <a:rPr lang="en-US" dirty="0" smtClean="0"/>
              <a:t>It should not look inside the function to see what is going on, so that after refactoring also the same test unit is used precisely.</a:t>
            </a:r>
          </a:p>
          <a:p>
            <a:r>
              <a:rPr lang="en-US" dirty="0" smtClean="0"/>
              <a:t>You should not use the method itself to dynamically generate a result, rather use static values to validate.</a:t>
            </a:r>
          </a:p>
          <a:p>
            <a:pPr marL="0" indent="0">
              <a:buNone/>
            </a:pPr>
            <a:r>
              <a:rPr lang="en-US" sz="1200" dirty="0" err="1" smtClean="0">
                <a:latin typeface="Simplified Arabic Fixed" pitchFamily="49" charset="-78"/>
                <a:cs typeface="Simplified Arabic Fixed" pitchFamily="49" charset="-78"/>
              </a:rPr>
              <a:t>Eg</a:t>
            </a:r>
            <a:r>
              <a:rPr lang="en-US" sz="1200" dirty="0" smtClean="0">
                <a:latin typeface="Simplified Arabic Fixed" pitchFamily="49" charset="-78"/>
                <a:cs typeface="Simplified Arabic Fixed" pitchFamily="49" charset="-78"/>
              </a:rPr>
              <a:t> : function </a:t>
            </a:r>
            <a:r>
              <a:rPr lang="en-US" sz="1200" dirty="0">
                <a:latin typeface="Simplified Arabic Fixed" pitchFamily="49" charset="-78"/>
                <a:cs typeface="Simplified Arabic Fixed" pitchFamily="49" charset="-78"/>
              </a:rPr>
              <a:t>add(</a:t>
            </a:r>
            <a:r>
              <a:rPr lang="en-US" sz="1200" dirty="0" err="1">
                <a:latin typeface="Simplified Arabic Fixed" pitchFamily="49" charset="-78"/>
                <a:cs typeface="Simplified Arabic Fixed" pitchFamily="49" charset="-78"/>
              </a:rPr>
              <a:t>x,y</a:t>
            </a:r>
            <a:r>
              <a:rPr lang="en-US" sz="1200" dirty="0">
                <a:latin typeface="Simplified Arabic Fixed" pitchFamily="49" charset="-78"/>
                <a:cs typeface="Simplified Arabic Fixed" pitchFamily="49" charset="-78"/>
              </a:rPr>
              <a:t>){return x + y</a:t>
            </a:r>
            <a:r>
              <a:rPr lang="en-US" sz="1200" dirty="0" smtClean="0">
                <a:latin typeface="Simplified Arabic Fixed" pitchFamily="49" charset="-78"/>
                <a:cs typeface="Simplified Arabic Fixed" pitchFamily="49" charset="-78"/>
              </a:rPr>
              <a:t>;}</a:t>
            </a:r>
          </a:p>
          <a:p>
            <a:pPr marL="0" indent="0">
              <a:buNone/>
            </a:pPr>
            <a:r>
              <a:rPr lang="en-US" sz="1200" dirty="0">
                <a:latin typeface="Simplified Arabic Fixed" pitchFamily="49" charset="-78"/>
                <a:cs typeface="Simplified Arabic Fixed" pitchFamily="49" charset="-78"/>
              </a:rPr>
              <a:t>d</a:t>
            </a:r>
            <a:r>
              <a:rPr lang="en-US" sz="1200" dirty="0" smtClean="0">
                <a:latin typeface="Simplified Arabic Fixed" pitchFamily="49" charset="-78"/>
                <a:cs typeface="Simplified Arabic Fixed" pitchFamily="49" charset="-78"/>
              </a:rPr>
              <a:t>escribe(“Math Operations”, function(){</a:t>
            </a:r>
            <a:br>
              <a:rPr lang="en-US" sz="1200" dirty="0" smtClean="0">
                <a:latin typeface="Simplified Arabic Fixed" pitchFamily="49" charset="-78"/>
                <a:cs typeface="Simplified Arabic Fixed" pitchFamily="49" charset="-78"/>
              </a:rPr>
            </a:br>
            <a:r>
              <a:rPr lang="en-US" sz="1200" dirty="0" smtClean="0">
                <a:latin typeface="Simplified Arabic Fixed" pitchFamily="49" charset="-78"/>
                <a:cs typeface="Simplified Arabic Fixed" pitchFamily="49" charset="-78"/>
              </a:rPr>
              <a:t>  it(“adds two numbers”, function(){</a:t>
            </a:r>
            <a:br>
              <a:rPr lang="en-US" sz="1200" dirty="0" smtClean="0">
                <a:latin typeface="Simplified Arabic Fixed" pitchFamily="49" charset="-78"/>
                <a:cs typeface="Simplified Arabic Fixed" pitchFamily="49" charset="-78"/>
              </a:rPr>
            </a:br>
            <a:r>
              <a:rPr lang="en-US" sz="1200" dirty="0" smtClean="0">
                <a:latin typeface="Simplified Arabic Fixed" pitchFamily="49" charset="-78"/>
                <a:cs typeface="Simplified Arabic Fixed" pitchFamily="49" charset="-78"/>
              </a:rPr>
              <a:t>    expect(add(3,2)).</a:t>
            </a:r>
            <a:r>
              <a:rPr lang="en-US" sz="1200" dirty="0" err="1" smtClean="0">
                <a:latin typeface="Simplified Arabic Fixed" pitchFamily="49" charset="-78"/>
                <a:cs typeface="Simplified Arabic Fixed" pitchFamily="49" charset="-78"/>
              </a:rPr>
              <a:t>toEqual</a:t>
            </a:r>
            <a:r>
              <a:rPr lang="en-US" sz="1200" dirty="0" smtClean="0">
                <a:latin typeface="Simplified Arabic Fixed" pitchFamily="49" charset="-78"/>
                <a:cs typeface="Simplified Arabic Fixed" pitchFamily="49" charset="-78"/>
              </a:rPr>
              <a:t>(5);</a:t>
            </a:r>
            <a:br>
              <a:rPr lang="en-US" sz="1200" dirty="0" smtClean="0">
                <a:latin typeface="Simplified Arabic Fixed" pitchFamily="49" charset="-78"/>
                <a:cs typeface="Simplified Arabic Fixed" pitchFamily="49" charset="-78"/>
              </a:rPr>
            </a:br>
            <a:r>
              <a:rPr lang="en-US" sz="1200" dirty="0" smtClean="0">
                <a:latin typeface="Simplified Arabic Fixed" pitchFamily="49" charset="-78"/>
                <a:cs typeface="Simplified Arabic Fixed" pitchFamily="49" charset="-78"/>
              </a:rPr>
              <a:t> });</a:t>
            </a:r>
            <a:br>
              <a:rPr lang="en-US" sz="1200" dirty="0" smtClean="0">
                <a:latin typeface="Simplified Arabic Fixed" pitchFamily="49" charset="-78"/>
                <a:cs typeface="Simplified Arabic Fixed" pitchFamily="49" charset="-78"/>
              </a:rPr>
            </a:br>
            <a:r>
              <a:rPr lang="en-US" sz="1200" dirty="0" smtClean="0">
                <a:latin typeface="Simplified Arabic Fixed" pitchFamily="49" charset="-78"/>
                <a:cs typeface="Simplified Arabic Fixed" pitchFamily="49" charset="-78"/>
              </a:rPr>
              <a:t>});</a:t>
            </a:r>
            <a:endParaRPr lang="en-US" sz="1200" dirty="0">
              <a:latin typeface="Simplified Arabic Fixed" pitchFamily="49" charset="-78"/>
              <a:cs typeface="Simplified Arabic Fixed" pitchFamily="49" charset="-78"/>
            </a:endParaRPr>
          </a:p>
        </p:txBody>
      </p:sp>
      <p:sp>
        <p:nvSpPr>
          <p:cNvPr id="2" name="Title 1"/>
          <p:cNvSpPr>
            <a:spLocks noGrp="1"/>
          </p:cNvSpPr>
          <p:nvPr>
            <p:ph type="ctrTitle"/>
          </p:nvPr>
        </p:nvSpPr>
        <p:spPr>
          <a:xfrm>
            <a:off x="493904" y="2632672"/>
            <a:ext cx="2743915" cy="923330"/>
          </a:xfrm>
        </p:spPr>
        <p:txBody>
          <a:bodyPr/>
          <a:lstStyle/>
          <a:p>
            <a:r>
              <a:rPr lang="en-US" dirty="0" smtClean="0"/>
              <a:t>Criteria for a good test case</a:t>
            </a:r>
            <a:endParaRPr lang="en-US" dirty="0"/>
          </a:p>
        </p:txBody>
      </p:sp>
    </p:spTree>
    <p:extLst>
      <p:ext uri="{BB962C8B-B14F-4D97-AF65-F5344CB8AC3E}">
        <p14:creationId xmlns:p14="http://schemas.microsoft.com/office/powerpoint/2010/main" val="25590473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3362324" y="0"/>
            <a:ext cx="5781675" cy="6858000"/>
          </a:xfrm>
        </p:spPr>
        <p:txBody>
          <a:bodyPr/>
          <a:lstStyle/>
          <a:p>
            <a:pPr marL="0" indent="0">
              <a:buNone/>
            </a:pPr>
            <a:r>
              <a:rPr lang="en-US" dirty="0"/>
              <a:t>A test suite begins with a call to the global Jasmine </a:t>
            </a:r>
            <a:r>
              <a:rPr lang="en-US" dirty="0" smtClean="0"/>
              <a:t>function </a:t>
            </a:r>
            <a:r>
              <a:rPr lang="en-US" b="1" dirty="0" smtClean="0">
                <a:latin typeface="Prestige Elite Std" pitchFamily="49" charset="0"/>
              </a:rPr>
              <a:t>describe(param1, param2)</a:t>
            </a:r>
            <a:r>
              <a:rPr lang="en-US" dirty="0"/>
              <a:t> with two parameters: a string and a function. The string is a name or title for a spec suite – usually what is being tested. The function is a block of code that implements the suite</a:t>
            </a:r>
            <a:r>
              <a:rPr lang="en-US" dirty="0" smtClean="0"/>
              <a:t>.</a:t>
            </a:r>
          </a:p>
          <a:p>
            <a:pPr marL="0" indent="0">
              <a:buNone/>
            </a:pPr>
            <a:r>
              <a:rPr lang="en-US" sz="1200" b="1" dirty="0" smtClean="0">
                <a:latin typeface="Prestige Elite Std" pitchFamily="49" charset="0"/>
                <a:cs typeface="Simplified Arabic Fixed" pitchFamily="49" charset="-78"/>
              </a:rPr>
              <a:t>Example : </a:t>
            </a:r>
          </a:p>
          <a:p>
            <a:pPr marL="0" indent="0">
              <a:buNone/>
            </a:pPr>
            <a:r>
              <a:rPr lang="en-US" sz="1200" b="1" dirty="0">
                <a:solidFill>
                  <a:schemeClr val="tx1"/>
                </a:solidFill>
                <a:latin typeface="Prestige Elite Std" pitchFamily="49" charset="0"/>
                <a:cs typeface="Simplified Arabic Fixed" pitchFamily="49" charset="-78"/>
              </a:rPr>
              <a:t>d</a:t>
            </a:r>
            <a:r>
              <a:rPr lang="en-US" sz="1200" b="1" dirty="0" smtClean="0">
                <a:solidFill>
                  <a:schemeClr val="tx1"/>
                </a:solidFill>
                <a:latin typeface="Prestige Elite Std" pitchFamily="49" charset="0"/>
                <a:cs typeface="Simplified Arabic Fixed" pitchFamily="49" charset="-78"/>
              </a:rPr>
              <a:t>escribe(“A suit”, function(){</a:t>
            </a:r>
            <a:r>
              <a:rPr lang="en-US" sz="1200" b="1" dirty="0" smtClean="0">
                <a:latin typeface="Prestige Elite Std" pitchFamily="49" charset="0"/>
                <a:cs typeface="Simplified Arabic Fixed" pitchFamily="49" charset="-78"/>
              </a:rPr>
              <a:t/>
            </a:r>
            <a:br>
              <a:rPr lang="en-US" sz="1200" b="1" dirty="0" smtClean="0">
                <a:latin typeface="Prestige Elite Std" pitchFamily="49" charset="0"/>
                <a:cs typeface="Simplified Arabic Fixed" pitchFamily="49" charset="-78"/>
              </a:rPr>
            </a:br>
            <a:r>
              <a:rPr lang="en-US" sz="1200" b="1" dirty="0" smtClean="0">
                <a:latin typeface="Prestige Elite Std" pitchFamily="49" charset="0"/>
                <a:cs typeface="Simplified Arabic Fixed" pitchFamily="49" charset="-78"/>
              </a:rPr>
              <a:t>  it(“contains spec with an expectation”, function(){</a:t>
            </a:r>
          </a:p>
          <a:p>
            <a:pPr marL="0" indent="0">
              <a:buNone/>
            </a:pPr>
            <a:r>
              <a:rPr lang="en-US" sz="1200" b="1" dirty="0">
                <a:latin typeface="Prestige Elite Std" pitchFamily="49" charset="0"/>
                <a:cs typeface="Simplified Arabic Fixed" pitchFamily="49" charset="-78"/>
              </a:rPr>
              <a:t>e</a:t>
            </a:r>
            <a:r>
              <a:rPr lang="en-US" sz="1200" b="1" dirty="0" smtClean="0">
                <a:latin typeface="Prestige Elite Std" pitchFamily="49" charset="0"/>
                <a:cs typeface="Simplified Arabic Fixed" pitchFamily="49" charset="-78"/>
              </a:rPr>
              <a:t>xpect(true).</a:t>
            </a:r>
            <a:r>
              <a:rPr lang="en-US" sz="1200" b="1" dirty="0" err="1" smtClean="0">
                <a:latin typeface="Prestige Elite Std" pitchFamily="49" charset="0"/>
                <a:cs typeface="Simplified Arabic Fixed" pitchFamily="49" charset="-78"/>
              </a:rPr>
              <a:t>toBe</a:t>
            </a:r>
            <a:r>
              <a:rPr lang="en-US" sz="1200" b="1" dirty="0" smtClean="0">
                <a:latin typeface="Prestige Elite Std" pitchFamily="49" charset="0"/>
                <a:cs typeface="Simplified Arabic Fixed" pitchFamily="49" charset="-78"/>
              </a:rPr>
              <a:t>(true);</a:t>
            </a:r>
          </a:p>
          <a:p>
            <a:pPr marL="0" indent="0">
              <a:buNone/>
            </a:pPr>
            <a:r>
              <a:rPr lang="en-US" sz="1200" b="1" dirty="0" smtClean="0">
                <a:latin typeface="Prestige Elite Std" pitchFamily="49" charset="0"/>
                <a:cs typeface="Simplified Arabic Fixed" pitchFamily="49" charset="-78"/>
              </a:rPr>
              <a:t>});</a:t>
            </a:r>
            <a:br>
              <a:rPr lang="en-US" sz="1200" b="1" dirty="0" smtClean="0">
                <a:latin typeface="Prestige Elite Std" pitchFamily="49" charset="0"/>
                <a:cs typeface="Simplified Arabic Fixed" pitchFamily="49" charset="-78"/>
              </a:rPr>
            </a:br>
            <a:r>
              <a:rPr lang="en-US" sz="1200" b="1" dirty="0" smtClean="0">
                <a:latin typeface="Prestige Elite Std" pitchFamily="49" charset="0"/>
                <a:cs typeface="Simplified Arabic Fixed" pitchFamily="49" charset="-78"/>
              </a:rPr>
              <a:t>});</a:t>
            </a:r>
            <a:endParaRPr lang="en-US" sz="1200" dirty="0">
              <a:latin typeface="Simplified Arabic Fixed" pitchFamily="49" charset="-78"/>
              <a:cs typeface="Simplified Arabic Fixed" pitchFamily="49" charset="-78"/>
            </a:endParaRPr>
          </a:p>
          <a:p>
            <a:pPr marL="0" indent="0">
              <a:buNone/>
            </a:pPr>
            <a:endParaRPr lang="en-US" sz="1200" dirty="0">
              <a:latin typeface="Simplified Arabic Fixed" pitchFamily="49" charset="-78"/>
              <a:cs typeface="Simplified Arabic Fixed" pitchFamily="49" charset="-78"/>
            </a:endParaRPr>
          </a:p>
        </p:txBody>
      </p:sp>
      <p:sp>
        <p:nvSpPr>
          <p:cNvPr id="2" name="Title 1"/>
          <p:cNvSpPr>
            <a:spLocks noGrp="1"/>
          </p:cNvSpPr>
          <p:nvPr>
            <p:ph type="ctrTitle"/>
          </p:nvPr>
        </p:nvSpPr>
        <p:spPr>
          <a:xfrm>
            <a:off x="493904" y="3048171"/>
            <a:ext cx="2743915" cy="507831"/>
          </a:xfrm>
        </p:spPr>
        <p:txBody>
          <a:bodyPr/>
          <a:lstStyle/>
          <a:p>
            <a:r>
              <a:rPr lang="en-US" dirty="0" smtClean="0"/>
              <a:t>Test suits</a:t>
            </a:r>
            <a:endParaRPr lang="en-US" dirty="0"/>
          </a:p>
        </p:txBody>
      </p:sp>
    </p:spTree>
    <p:extLst>
      <p:ext uri="{BB962C8B-B14F-4D97-AF65-F5344CB8AC3E}">
        <p14:creationId xmlns:p14="http://schemas.microsoft.com/office/powerpoint/2010/main" val="221615685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3362324" y="0"/>
            <a:ext cx="5781675" cy="6858000"/>
          </a:xfrm>
        </p:spPr>
        <p:txBody>
          <a:bodyPr/>
          <a:lstStyle/>
          <a:p>
            <a:pPr marL="0" indent="0">
              <a:buNone/>
            </a:pPr>
            <a:r>
              <a:rPr lang="en-US" sz="1600" dirty="0"/>
              <a:t>Specs are defined by calling the global Jasmine function </a:t>
            </a:r>
            <a:r>
              <a:rPr lang="en-US" sz="1600" b="1" dirty="0" smtClean="0">
                <a:solidFill>
                  <a:schemeClr val="tx1"/>
                </a:solidFill>
                <a:latin typeface="Prestige Elite Std" pitchFamily="49" charset="0"/>
                <a:cs typeface="Simplified Arabic Fixed" pitchFamily="49" charset="-78"/>
              </a:rPr>
              <a:t>it()</a:t>
            </a:r>
            <a:r>
              <a:rPr lang="en-US" sz="1600" dirty="0" smtClean="0">
                <a:solidFill>
                  <a:schemeClr val="tx1"/>
                </a:solidFill>
                <a:cs typeface="Simplified Arabic Fixed" pitchFamily="49" charset="-78"/>
              </a:rPr>
              <a:t>. </a:t>
            </a:r>
            <a:r>
              <a:rPr lang="en-US" sz="1600" dirty="0"/>
              <a:t>A spec contains one or more expectations that test the state of the </a:t>
            </a:r>
            <a:r>
              <a:rPr lang="en-US" sz="1600" dirty="0" smtClean="0"/>
              <a:t>code.</a:t>
            </a:r>
            <a:br>
              <a:rPr lang="en-US" sz="1600" dirty="0" smtClean="0"/>
            </a:br>
            <a:r>
              <a:rPr lang="en-US" sz="1600" dirty="0"/>
              <a:t>A spec with all true expectations is a passing spec. A spec with one or more false expectations is a failing spec.</a:t>
            </a:r>
            <a:r>
              <a:rPr lang="en-US" dirty="0" smtClean="0"/>
              <a:t/>
            </a:r>
            <a:br>
              <a:rPr lang="en-US" dirty="0" smtClean="0"/>
            </a:br>
            <a:r>
              <a:rPr lang="en-US" dirty="0" smtClean="0"/>
              <a:t/>
            </a:r>
            <a:br>
              <a:rPr lang="en-US" dirty="0" smtClean="0"/>
            </a:br>
            <a:r>
              <a:rPr lang="en-US" sz="1200" b="1" dirty="0" smtClean="0">
                <a:latin typeface="Prestige Elite Std" pitchFamily="49" charset="0"/>
                <a:cs typeface="Simplified Arabic Fixed" pitchFamily="49" charset="-78"/>
              </a:rPr>
              <a:t>Example : </a:t>
            </a:r>
          </a:p>
          <a:p>
            <a:pPr marL="0" indent="0">
              <a:buNone/>
            </a:pPr>
            <a:r>
              <a:rPr lang="en-US" sz="1200" b="1" dirty="0">
                <a:latin typeface="Prestige Elite Std" pitchFamily="49" charset="0"/>
                <a:cs typeface="Simplified Arabic Fixed" pitchFamily="49" charset="-78"/>
              </a:rPr>
              <a:t>d</a:t>
            </a:r>
            <a:r>
              <a:rPr lang="en-US" sz="1200" b="1" dirty="0" smtClean="0">
                <a:latin typeface="Prestige Elite Std" pitchFamily="49" charset="0"/>
                <a:cs typeface="Simplified Arabic Fixed" pitchFamily="49" charset="-78"/>
              </a:rPr>
              <a:t>escribe(“A suit”, function(){</a:t>
            </a:r>
            <a:br>
              <a:rPr lang="en-US" sz="1200" b="1" dirty="0" smtClean="0">
                <a:latin typeface="Prestige Elite Std" pitchFamily="49" charset="0"/>
                <a:cs typeface="Simplified Arabic Fixed" pitchFamily="49" charset="-78"/>
              </a:rPr>
            </a:br>
            <a:r>
              <a:rPr lang="en-US" sz="1200" b="1" dirty="0" smtClean="0">
                <a:latin typeface="Prestige Elite Std" pitchFamily="49" charset="0"/>
                <a:cs typeface="Simplified Arabic Fixed" pitchFamily="49" charset="-78"/>
              </a:rPr>
              <a:t>  </a:t>
            </a:r>
            <a:r>
              <a:rPr lang="en-US" sz="1200" b="1" dirty="0" smtClean="0">
                <a:solidFill>
                  <a:schemeClr val="tx1"/>
                </a:solidFill>
                <a:latin typeface="Prestige Elite Std" pitchFamily="49" charset="0"/>
                <a:cs typeface="Simplified Arabic Fixed" pitchFamily="49" charset="-78"/>
              </a:rPr>
              <a:t>it(“contains spec with an expectation”, function(){</a:t>
            </a:r>
          </a:p>
          <a:p>
            <a:pPr marL="0" indent="0">
              <a:buNone/>
            </a:pPr>
            <a:r>
              <a:rPr lang="en-US" sz="1200" b="1" dirty="0">
                <a:latin typeface="Prestige Elite Std" pitchFamily="49" charset="0"/>
                <a:cs typeface="Simplified Arabic Fixed" pitchFamily="49" charset="-78"/>
              </a:rPr>
              <a:t>e</a:t>
            </a:r>
            <a:r>
              <a:rPr lang="en-US" sz="1200" b="1" dirty="0" smtClean="0">
                <a:latin typeface="Prestige Elite Std" pitchFamily="49" charset="0"/>
                <a:cs typeface="Simplified Arabic Fixed" pitchFamily="49" charset="-78"/>
              </a:rPr>
              <a:t>xpect(true).</a:t>
            </a:r>
            <a:r>
              <a:rPr lang="en-US" sz="1200" b="1" dirty="0" err="1" smtClean="0">
                <a:latin typeface="Prestige Elite Std" pitchFamily="49" charset="0"/>
                <a:cs typeface="Simplified Arabic Fixed" pitchFamily="49" charset="-78"/>
              </a:rPr>
              <a:t>toBe</a:t>
            </a:r>
            <a:r>
              <a:rPr lang="en-US" sz="1200" b="1" dirty="0" smtClean="0">
                <a:latin typeface="Prestige Elite Std" pitchFamily="49" charset="0"/>
                <a:cs typeface="Simplified Arabic Fixed" pitchFamily="49" charset="-78"/>
              </a:rPr>
              <a:t>(true);</a:t>
            </a:r>
          </a:p>
          <a:p>
            <a:pPr marL="0" indent="0">
              <a:buNone/>
            </a:pPr>
            <a:r>
              <a:rPr lang="en-US" sz="1200" b="1" dirty="0" smtClean="0">
                <a:latin typeface="Prestige Elite Std" pitchFamily="49" charset="0"/>
                <a:cs typeface="Simplified Arabic Fixed" pitchFamily="49" charset="-78"/>
              </a:rPr>
              <a:t>});</a:t>
            </a:r>
            <a:br>
              <a:rPr lang="en-US" sz="1200" b="1" dirty="0" smtClean="0">
                <a:latin typeface="Prestige Elite Std" pitchFamily="49" charset="0"/>
                <a:cs typeface="Simplified Arabic Fixed" pitchFamily="49" charset="-78"/>
              </a:rPr>
            </a:br>
            <a:r>
              <a:rPr lang="en-US" sz="1200" b="1" dirty="0" smtClean="0">
                <a:latin typeface="Prestige Elite Std" pitchFamily="49" charset="0"/>
                <a:cs typeface="Simplified Arabic Fixed" pitchFamily="49" charset="-78"/>
              </a:rPr>
              <a:t>});</a:t>
            </a:r>
            <a:endParaRPr lang="en-US" sz="1200" dirty="0">
              <a:latin typeface="Simplified Arabic Fixed" pitchFamily="49" charset="-78"/>
              <a:cs typeface="Simplified Arabic Fixed" pitchFamily="49" charset="-78"/>
            </a:endParaRPr>
          </a:p>
          <a:p>
            <a:pPr marL="0" indent="0">
              <a:buNone/>
            </a:pPr>
            <a:endParaRPr lang="en-US" sz="1200" dirty="0">
              <a:latin typeface="Simplified Arabic Fixed" pitchFamily="49" charset="-78"/>
              <a:cs typeface="Simplified Arabic Fixed" pitchFamily="49" charset="-78"/>
            </a:endParaRPr>
          </a:p>
        </p:txBody>
      </p:sp>
      <p:sp>
        <p:nvSpPr>
          <p:cNvPr id="2" name="Title 1"/>
          <p:cNvSpPr>
            <a:spLocks noGrp="1"/>
          </p:cNvSpPr>
          <p:nvPr>
            <p:ph type="ctrTitle"/>
          </p:nvPr>
        </p:nvSpPr>
        <p:spPr>
          <a:xfrm>
            <a:off x="493904" y="3048171"/>
            <a:ext cx="2743915" cy="507831"/>
          </a:xfrm>
        </p:spPr>
        <p:txBody>
          <a:bodyPr/>
          <a:lstStyle/>
          <a:p>
            <a:r>
              <a:rPr lang="en-US" dirty="0" smtClean="0"/>
              <a:t>Specs</a:t>
            </a:r>
            <a:endParaRPr lang="en-US" dirty="0"/>
          </a:p>
        </p:txBody>
      </p:sp>
    </p:spTree>
    <p:extLst>
      <p:ext uri="{BB962C8B-B14F-4D97-AF65-F5344CB8AC3E}">
        <p14:creationId xmlns:p14="http://schemas.microsoft.com/office/powerpoint/2010/main" val="368676974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3362324" y="0"/>
            <a:ext cx="5781675" cy="6858000"/>
          </a:xfrm>
        </p:spPr>
        <p:txBody>
          <a:bodyPr/>
          <a:lstStyle/>
          <a:p>
            <a:pPr marL="0" indent="0">
              <a:buNone/>
            </a:pPr>
            <a:r>
              <a:rPr lang="en-US" sz="1600" dirty="0"/>
              <a:t>Expectations are built with the function expect which takes a value, called the actual. It is chained with a Matcher function, which takes the expected value</a:t>
            </a:r>
            <a:r>
              <a:rPr lang="en-US" sz="1600" dirty="0" smtClean="0"/>
              <a:t>.</a:t>
            </a:r>
          </a:p>
          <a:p>
            <a:pPr marL="0" indent="0">
              <a:buNone/>
            </a:pPr>
            <a:r>
              <a:rPr lang="en-US" dirty="0" smtClean="0"/>
              <a:t/>
            </a:r>
            <a:br>
              <a:rPr lang="en-US" dirty="0" smtClean="0"/>
            </a:br>
            <a:r>
              <a:rPr lang="en-US" sz="1200" b="1" dirty="0" smtClean="0">
                <a:latin typeface="Prestige Elite Std" pitchFamily="49" charset="0"/>
                <a:cs typeface="Simplified Arabic Fixed" pitchFamily="49" charset="-78"/>
              </a:rPr>
              <a:t>Example : </a:t>
            </a:r>
          </a:p>
          <a:p>
            <a:pPr marL="0" indent="0">
              <a:buNone/>
            </a:pPr>
            <a:r>
              <a:rPr lang="en-US" sz="1200" b="1" dirty="0">
                <a:latin typeface="Prestige Elite Std" pitchFamily="49" charset="0"/>
                <a:cs typeface="Simplified Arabic Fixed" pitchFamily="49" charset="-78"/>
              </a:rPr>
              <a:t>d</a:t>
            </a:r>
            <a:r>
              <a:rPr lang="en-US" sz="1200" b="1" dirty="0" smtClean="0">
                <a:latin typeface="Prestige Elite Std" pitchFamily="49" charset="0"/>
                <a:cs typeface="Simplified Arabic Fixed" pitchFamily="49" charset="-78"/>
              </a:rPr>
              <a:t>escribe(“A suit”, function(){</a:t>
            </a:r>
            <a:br>
              <a:rPr lang="en-US" sz="1200" b="1" dirty="0" smtClean="0">
                <a:latin typeface="Prestige Elite Std" pitchFamily="49" charset="0"/>
                <a:cs typeface="Simplified Arabic Fixed" pitchFamily="49" charset="-78"/>
              </a:rPr>
            </a:br>
            <a:r>
              <a:rPr lang="en-US" sz="1200" b="1" dirty="0" smtClean="0">
                <a:latin typeface="Prestige Elite Std" pitchFamily="49" charset="0"/>
                <a:cs typeface="Simplified Arabic Fixed" pitchFamily="49" charset="-78"/>
              </a:rPr>
              <a:t>  </a:t>
            </a:r>
            <a:r>
              <a:rPr lang="en-US" sz="1200" b="1" dirty="0">
                <a:latin typeface="Prestige Elite Std" pitchFamily="49" charset="0"/>
                <a:cs typeface="Simplified Arabic Fixed" pitchFamily="49" charset="-78"/>
              </a:rPr>
              <a:t>it(“contains spec with an expectation”, function(){</a:t>
            </a:r>
          </a:p>
          <a:p>
            <a:pPr marL="0" indent="0">
              <a:buNone/>
            </a:pPr>
            <a:r>
              <a:rPr lang="en-US" sz="1200" b="1" dirty="0" smtClean="0">
                <a:solidFill>
                  <a:schemeClr val="tx1"/>
                </a:solidFill>
                <a:latin typeface="Prestige Elite Std" pitchFamily="49" charset="0"/>
                <a:cs typeface="Simplified Arabic Fixed" pitchFamily="49" charset="-78"/>
              </a:rPr>
              <a:t>     expect(true)</a:t>
            </a:r>
            <a:r>
              <a:rPr lang="en-US" sz="1200" b="1" dirty="0" smtClean="0">
                <a:latin typeface="Prestige Elite Std" pitchFamily="49" charset="0"/>
                <a:cs typeface="Simplified Arabic Fixed" pitchFamily="49" charset="-78"/>
              </a:rPr>
              <a:t>.</a:t>
            </a:r>
            <a:r>
              <a:rPr lang="en-US" sz="1200" b="1" dirty="0" err="1" smtClean="0">
                <a:latin typeface="Prestige Elite Std" pitchFamily="49" charset="0"/>
                <a:cs typeface="Simplified Arabic Fixed" pitchFamily="49" charset="-78"/>
              </a:rPr>
              <a:t>toBe</a:t>
            </a:r>
            <a:r>
              <a:rPr lang="en-US" sz="1200" b="1" dirty="0" smtClean="0">
                <a:latin typeface="Prestige Elite Std" pitchFamily="49" charset="0"/>
                <a:cs typeface="Simplified Arabic Fixed" pitchFamily="49" charset="-78"/>
              </a:rPr>
              <a:t>(true);</a:t>
            </a:r>
          </a:p>
          <a:p>
            <a:pPr marL="0" indent="0">
              <a:buNone/>
            </a:pPr>
            <a:r>
              <a:rPr lang="en-US" sz="1200" b="1" dirty="0" smtClean="0">
                <a:latin typeface="Prestige Elite Std" pitchFamily="49" charset="0"/>
                <a:cs typeface="Simplified Arabic Fixed" pitchFamily="49" charset="-78"/>
              </a:rPr>
              <a:t> });</a:t>
            </a:r>
            <a:br>
              <a:rPr lang="en-US" sz="1200" b="1" dirty="0" smtClean="0">
                <a:latin typeface="Prestige Elite Std" pitchFamily="49" charset="0"/>
                <a:cs typeface="Simplified Arabic Fixed" pitchFamily="49" charset="-78"/>
              </a:rPr>
            </a:br>
            <a:r>
              <a:rPr lang="en-US" sz="1200" b="1" dirty="0" smtClean="0">
                <a:latin typeface="Prestige Elite Std" pitchFamily="49" charset="0"/>
                <a:cs typeface="Simplified Arabic Fixed" pitchFamily="49" charset="-78"/>
              </a:rPr>
              <a:t>});</a:t>
            </a:r>
            <a:endParaRPr lang="en-US" sz="1200" dirty="0">
              <a:latin typeface="Simplified Arabic Fixed" pitchFamily="49" charset="-78"/>
              <a:cs typeface="Simplified Arabic Fixed" pitchFamily="49" charset="-78"/>
            </a:endParaRPr>
          </a:p>
          <a:p>
            <a:pPr marL="0" indent="0">
              <a:buNone/>
            </a:pPr>
            <a:endParaRPr lang="en-US" sz="1200" dirty="0">
              <a:latin typeface="Simplified Arabic Fixed" pitchFamily="49" charset="-78"/>
              <a:cs typeface="Simplified Arabic Fixed" pitchFamily="49" charset="-78"/>
            </a:endParaRPr>
          </a:p>
        </p:txBody>
      </p:sp>
      <p:sp>
        <p:nvSpPr>
          <p:cNvPr id="2" name="Title 1"/>
          <p:cNvSpPr>
            <a:spLocks noGrp="1"/>
          </p:cNvSpPr>
          <p:nvPr>
            <p:ph type="ctrTitle"/>
          </p:nvPr>
        </p:nvSpPr>
        <p:spPr>
          <a:xfrm>
            <a:off x="493904" y="2971800"/>
            <a:ext cx="2743915" cy="923330"/>
          </a:xfrm>
        </p:spPr>
        <p:txBody>
          <a:bodyPr anchor="t"/>
          <a:lstStyle/>
          <a:p>
            <a:r>
              <a:rPr lang="en-US" b="1" dirty="0"/>
              <a:t>Expectations</a:t>
            </a:r>
            <a:br>
              <a:rPr lang="en-US" b="1" dirty="0"/>
            </a:br>
            <a:endParaRPr lang="en-US" dirty="0"/>
          </a:p>
        </p:txBody>
      </p:sp>
    </p:spTree>
    <p:extLst>
      <p:ext uri="{BB962C8B-B14F-4D97-AF65-F5344CB8AC3E}">
        <p14:creationId xmlns:p14="http://schemas.microsoft.com/office/powerpoint/2010/main" val="38143852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3362325" y="0"/>
            <a:ext cx="5781675" cy="6858000"/>
          </a:xfrm>
        </p:spPr>
        <p:txBody>
          <a:bodyPr/>
          <a:lstStyle/>
          <a:p>
            <a:pPr marL="0" indent="0">
              <a:buNone/>
            </a:pPr>
            <a:r>
              <a:rPr lang="en-US" sz="1600" dirty="0" smtClean="0"/>
              <a:t>In some cases we want to reinitialize or set some different values for every particular test case this can be done using the setup &amp; teardown functions provided by Jasmine.</a:t>
            </a:r>
          </a:p>
          <a:p>
            <a:pPr marL="0" indent="0">
              <a:buNone/>
            </a:pPr>
            <a:r>
              <a:rPr lang="en-US" sz="1200" b="1" dirty="0" smtClean="0">
                <a:latin typeface="Prestige Elite Std" pitchFamily="49" charset="0"/>
                <a:cs typeface="Simplified Arabic Fixed" pitchFamily="49" charset="-78"/>
              </a:rPr>
              <a:t>Example : </a:t>
            </a:r>
          </a:p>
          <a:p>
            <a:pPr marL="0" indent="0">
              <a:buNone/>
            </a:pPr>
            <a:endParaRPr lang="en-US" sz="1200" dirty="0">
              <a:latin typeface="Simplified Arabic Fixed" pitchFamily="49" charset="-78"/>
              <a:cs typeface="Simplified Arabic Fixed" pitchFamily="49" charset="-78"/>
            </a:endParaRPr>
          </a:p>
        </p:txBody>
      </p:sp>
      <p:sp>
        <p:nvSpPr>
          <p:cNvPr id="2" name="Title 1"/>
          <p:cNvSpPr>
            <a:spLocks noGrp="1"/>
          </p:cNvSpPr>
          <p:nvPr>
            <p:ph type="ctrTitle"/>
          </p:nvPr>
        </p:nvSpPr>
        <p:spPr>
          <a:xfrm>
            <a:off x="493904" y="2217174"/>
            <a:ext cx="2743915" cy="1338828"/>
          </a:xfrm>
        </p:spPr>
        <p:txBody>
          <a:bodyPr/>
          <a:lstStyle/>
          <a:p>
            <a:r>
              <a:rPr lang="en-US" b="1" dirty="0" smtClean="0"/>
              <a:t>Setup &amp; Teardown</a:t>
            </a:r>
            <a:br>
              <a:rPr lang="en-US" b="1" dirty="0" smtClean="0"/>
            </a:br>
            <a:endParaRPr lang="en-US" dirty="0"/>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88883" y="4038600"/>
            <a:ext cx="5093142" cy="23685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4516880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3219450" y="0"/>
            <a:ext cx="5974908" cy="6858000"/>
          </a:xfrm>
        </p:spPr>
        <p:txBody>
          <a:bodyPr/>
          <a:lstStyle/>
          <a:p>
            <a:pPr marL="0" indent="0">
              <a:buNone/>
            </a:pPr>
            <a:r>
              <a:rPr lang="en-US" sz="1600" dirty="0" smtClean="0"/>
              <a:t>Jasmine provides support for asynchronous support also by passing a </a:t>
            </a:r>
            <a:r>
              <a:rPr lang="en-US" sz="1600" dirty="0" err="1" smtClean="0"/>
              <a:t>param</a:t>
            </a:r>
            <a:r>
              <a:rPr lang="en-US" sz="1600" dirty="0" smtClean="0"/>
              <a:t> to </a:t>
            </a:r>
            <a:r>
              <a:rPr lang="en-US" sz="1600" dirty="0" err="1" smtClean="0"/>
              <a:t>beforeEach</a:t>
            </a:r>
            <a:r>
              <a:rPr lang="en-US" sz="1600" dirty="0" smtClean="0"/>
              <a:t>, </a:t>
            </a:r>
            <a:r>
              <a:rPr lang="en-US" sz="1600" dirty="0" err="1" smtClean="0"/>
              <a:t>afterEach</a:t>
            </a:r>
            <a:r>
              <a:rPr lang="en-US" sz="1600" dirty="0" smtClean="0"/>
              <a:t> or it functions.</a:t>
            </a:r>
          </a:p>
          <a:p>
            <a:pPr marL="0" indent="0">
              <a:buNone/>
            </a:pPr>
            <a:r>
              <a:rPr lang="en-US" sz="1600" dirty="0" smtClean="0"/>
              <a:t>The call to the next function in the sequence will not be done unless done() function is called in the current method. </a:t>
            </a:r>
          </a:p>
          <a:p>
            <a:pPr marL="0" indent="0">
              <a:buNone/>
            </a:pPr>
            <a:r>
              <a:rPr lang="en-US" sz="1600" dirty="0" smtClean="0"/>
              <a:t>This can be explained better using the </a:t>
            </a:r>
            <a:r>
              <a:rPr lang="en-US" sz="1600" dirty="0" err="1" smtClean="0"/>
              <a:t>eg</a:t>
            </a:r>
            <a:r>
              <a:rPr lang="en-US" sz="1600" dirty="0" smtClean="0"/>
              <a:t> below :  </a:t>
            </a:r>
          </a:p>
          <a:p>
            <a:pPr marL="0" indent="0">
              <a:buNone/>
            </a:pPr>
            <a:r>
              <a:rPr lang="en-US" sz="1200" b="1" dirty="0" smtClean="0">
                <a:latin typeface="Prestige Elite Std" pitchFamily="49" charset="0"/>
                <a:cs typeface="Simplified Arabic Fixed" pitchFamily="49" charset="-78"/>
              </a:rPr>
              <a:t>Example : </a:t>
            </a:r>
          </a:p>
          <a:p>
            <a:pPr marL="0" indent="0">
              <a:buNone/>
            </a:pPr>
            <a:endParaRPr lang="en-US" sz="1200" b="1" dirty="0" smtClean="0">
              <a:latin typeface="Prestige Elite Std" pitchFamily="49" charset="0"/>
              <a:cs typeface="Simplified Arabic Fixed" pitchFamily="49" charset="-78"/>
            </a:endParaRPr>
          </a:p>
          <a:p>
            <a:pPr marL="0" indent="0">
              <a:buNone/>
            </a:pPr>
            <a:endParaRPr lang="en-US" sz="1200" dirty="0">
              <a:latin typeface="Simplified Arabic Fixed" pitchFamily="49" charset="-78"/>
              <a:cs typeface="Simplified Arabic Fixed" pitchFamily="49" charset="-78"/>
            </a:endParaRPr>
          </a:p>
        </p:txBody>
      </p:sp>
      <p:sp>
        <p:nvSpPr>
          <p:cNvPr id="2" name="Title 1"/>
          <p:cNvSpPr>
            <a:spLocks noGrp="1"/>
          </p:cNvSpPr>
          <p:nvPr>
            <p:ph type="ctrTitle"/>
          </p:nvPr>
        </p:nvSpPr>
        <p:spPr>
          <a:xfrm>
            <a:off x="493904" y="2632672"/>
            <a:ext cx="2573146" cy="923330"/>
          </a:xfrm>
        </p:spPr>
        <p:txBody>
          <a:bodyPr/>
          <a:lstStyle/>
          <a:p>
            <a:r>
              <a:rPr lang="en-US" dirty="0" smtClean="0"/>
              <a:t>Asynchronous Support</a:t>
            </a:r>
            <a:endParaRPr 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76951" y="4314824"/>
            <a:ext cx="6300362" cy="2346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4142234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491823" y="3251371"/>
            <a:ext cx="2899077" cy="507831"/>
          </a:xfrm>
        </p:spPr>
        <p:txBody>
          <a:bodyPr/>
          <a:lstStyle/>
          <a:p>
            <a:r>
              <a:rPr lang="en-US" dirty="0" smtClean="0"/>
              <a:t>AGENDA</a:t>
            </a:r>
            <a:endParaRPr lang="en-US" dirty="0"/>
          </a:p>
        </p:txBody>
      </p:sp>
      <p:sp>
        <p:nvSpPr>
          <p:cNvPr id="18" name="Subtitle 17"/>
          <p:cNvSpPr>
            <a:spLocks noGrp="1"/>
          </p:cNvSpPr>
          <p:nvPr>
            <p:ph type="subTitle" idx="1"/>
          </p:nvPr>
        </p:nvSpPr>
        <p:spPr/>
        <p:txBody>
          <a:bodyPr/>
          <a:lstStyle/>
          <a:p>
            <a:r>
              <a:rPr lang="en-US" dirty="0" smtClean="0"/>
              <a:t>What is Unit Testing</a:t>
            </a:r>
            <a:endParaRPr lang="en-US" dirty="0" smtClean="0"/>
          </a:p>
          <a:p>
            <a:r>
              <a:rPr lang="en-US" dirty="0" smtClean="0"/>
              <a:t>Behavior Driven Development</a:t>
            </a:r>
            <a:endParaRPr lang="en-US" dirty="0"/>
          </a:p>
          <a:p>
            <a:r>
              <a:rPr lang="en-US" dirty="0" smtClean="0"/>
              <a:t>What is Jasmine</a:t>
            </a:r>
            <a:endParaRPr lang="en-US" dirty="0"/>
          </a:p>
          <a:p>
            <a:r>
              <a:rPr lang="en-US" dirty="0" smtClean="0"/>
              <a:t>Installing Jasmine</a:t>
            </a:r>
            <a:endParaRPr lang="en-US" dirty="0"/>
          </a:p>
          <a:p>
            <a:r>
              <a:rPr lang="en-US" dirty="0" smtClean="0"/>
              <a:t>How to write a test-case </a:t>
            </a:r>
            <a:endParaRPr lang="en-US" dirty="0"/>
          </a:p>
          <a:p>
            <a:r>
              <a:rPr lang="en-US" dirty="0" smtClean="0"/>
              <a:t>Setup-Tear Down</a:t>
            </a:r>
            <a:endParaRPr lang="en-US" dirty="0"/>
          </a:p>
          <a:p>
            <a:r>
              <a:rPr lang="en-US" dirty="0" smtClean="0"/>
              <a:t>Matchers</a:t>
            </a:r>
            <a:endParaRPr lang="en-US" dirty="0"/>
          </a:p>
          <a:p>
            <a:r>
              <a:rPr lang="en-US" dirty="0" smtClean="0"/>
              <a:t>Asynchronous Testing</a:t>
            </a:r>
          </a:p>
          <a:p>
            <a:r>
              <a:rPr lang="en-US" dirty="0" smtClean="0"/>
              <a:t>HTML Fixtures</a:t>
            </a:r>
          </a:p>
          <a:p>
            <a:r>
              <a:rPr lang="en-US" dirty="0" err="1" smtClean="0"/>
              <a:t>Integerate</a:t>
            </a:r>
            <a:r>
              <a:rPr lang="en-US" dirty="0" smtClean="0"/>
              <a:t> </a:t>
            </a:r>
            <a:r>
              <a:rPr lang="en-US" dirty="0" err="1" smtClean="0"/>
              <a:t>SpecRunner</a:t>
            </a:r>
            <a:r>
              <a:rPr lang="en-US" dirty="0" smtClean="0"/>
              <a:t> in the build process</a:t>
            </a:r>
          </a:p>
          <a:p>
            <a:r>
              <a:rPr lang="en-US" dirty="0" smtClean="0"/>
              <a:t>Question &amp; Answers</a:t>
            </a:r>
            <a:endParaRPr lang="en-US" dirty="0"/>
          </a:p>
        </p:txBody>
      </p:sp>
    </p:spTree>
    <p:extLst>
      <p:ext uri="{BB962C8B-B14F-4D97-AF65-F5344CB8AC3E}">
        <p14:creationId xmlns:p14="http://schemas.microsoft.com/office/powerpoint/2010/main" val="71286111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3"/>
          </p:nvPr>
        </p:nvSpPr>
        <p:spPr/>
        <p:txBody>
          <a:bodyPr/>
          <a:lstStyle/>
          <a:p>
            <a:r>
              <a:rPr lang="en-US" dirty="0" smtClean="0"/>
              <a:t>Jasmine-</a:t>
            </a:r>
            <a:r>
              <a:rPr lang="en-US" dirty="0" err="1" smtClean="0"/>
              <a:t>Jquery</a:t>
            </a:r>
            <a:endParaRPr lang="en-US" dirty="0"/>
          </a:p>
        </p:txBody>
      </p:sp>
      <p:sp>
        <p:nvSpPr>
          <p:cNvPr id="4" name="Text Placeholder 3"/>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26757158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3591861" y="1647661"/>
            <a:ext cx="5043164" cy="3016210"/>
          </a:xfrm>
        </p:spPr>
        <p:txBody>
          <a:bodyPr/>
          <a:lstStyle/>
          <a:p>
            <a:r>
              <a:rPr lang="en-US" dirty="0" smtClean="0"/>
              <a:t>Jasmine </a:t>
            </a:r>
            <a:r>
              <a:rPr lang="en-US" dirty="0" err="1" smtClean="0"/>
              <a:t>jquery</a:t>
            </a:r>
            <a:r>
              <a:rPr lang="en-US" dirty="0" smtClean="0"/>
              <a:t> is an extension to the Jasmine Unit Testing Framework.</a:t>
            </a:r>
          </a:p>
          <a:p>
            <a:r>
              <a:rPr lang="en-US" dirty="0" smtClean="0"/>
              <a:t>It basically has built in support for </a:t>
            </a:r>
            <a:r>
              <a:rPr lang="en-US" dirty="0" err="1" smtClean="0"/>
              <a:t>jquery</a:t>
            </a:r>
            <a:r>
              <a:rPr lang="en-US" dirty="0" smtClean="0"/>
              <a:t> framework by providing custom matchers.</a:t>
            </a:r>
          </a:p>
          <a:p>
            <a:r>
              <a:rPr lang="en-US" dirty="0" smtClean="0"/>
              <a:t>Plus, it also has an API for handling HTML, CSS and JSON fixtures in the specs.</a:t>
            </a:r>
          </a:p>
          <a:p>
            <a:r>
              <a:rPr lang="en-US" dirty="0" smtClean="0"/>
              <a:t>You can use jasmine-</a:t>
            </a:r>
            <a:r>
              <a:rPr lang="en-US" dirty="0" err="1" smtClean="0"/>
              <a:t>jquery</a:t>
            </a:r>
            <a:r>
              <a:rPr lang="en-US" dirty="0" smtClean="0"/>
              <a:t> just by including </a:t>
            </a:r>
            <a:r>
              <a:rPr lang="en-US" dirty="0"/>
              <a:t>the file </a:t>
            </a:r>
            <a:r>
              <a:rPr lang="en-US" dirty="0">
                <a:hlinkClick r:id="rId2"/>
              </a:rPr>
              <a:t>https://</a:t>
            </a:r>
            <a:r>
              <a:rPr lang="en-US" dirty="0" smtClean="0">
                <a:hlinkClick r:id="rId2"/>
              </a:rPr>
              <a:t>raw.github.com/velesin/jasmine-jquery/master/lib/jasmine-jquery.js</a:t>
            </a:r>
            <a:r>
              <a:rPr lang="en-US" dirty="0" smtClean="0"/>
              <a:t> in the test runner file.</a:t>
            </a:r>
            <a:endParaRPr lang="en-US" dirty="0"/>
          </a:p>
        </p:txBody>
      </p:sp>
      <p:sp>
        <p:nvSpPr>
          <p:cNvPr id="5" name="Title 4"/>
          <p:cNvSpPr>
            <a:spLocks noGrp="1"/>
          </p:cNvSpPr>
          <p:nvPr>
            <p:ph type="ctrTitle"/>
          </p:nvPr>
        </p:nvSpPr>
        <p:spPr>
          <a:xfrm>
            <a:off x="493904" y="1386177"/>
            <a:ext cx="2743915" cy="2169825"/>
          </a:xfrm>
        </p:spPr>
        <p:txBody>
          <a:bodyPr/>
          <a:lstStyle/>
          <a:p>
            <a:r>
              <a:rPr lang="en-US" dirty="0" smtClean="0"/>
              <a:t>What is Jasmine </a:t>
            </a:r>
            <a:r>
              <a:rPr lang="en-US" dirty="0" err="1" smtClean="0"/>
              <a:t>Jquery</a:t>
            </a:r>
            <a:r>
              <a:rPr lang="en-US" dirty="0" smtClean="0"/>
              <a:t>. +</a:t>
            </a:r>
            <a:br>
              <a:rPr lang="en-US" dirty="0" smtClean="0"/>
            </a:br>
            <a:r>
              <a:rPr lang="en-US" dirty="0"/>
              <a:t/>
            </a:r>
            <a:br>
              <a:rPr lang="en-US" dirty="0"/>
            </a:br>
            <a:r>
              <a:rPr lang="en-US" dirty="0" smtClean="0"/>
              <a:t>How to Install</a:t>
            </a:r>
            <a:endParaRPr lang="en-US" dirty="0"/>
          </a:p>
        </p:txBody>
      </p:sp>
    </p:spTree>
    <p:extLst>
      <p:ext uri="{BB962C8B-B14F-4D97-AF65-F5344CB8AC3E}">
        <p14:creationId xmlns:p14="http://schemas.microsoft.com/office/powerpoint/2010/main" val="10907140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3591861" y="1647661"/>
            <a:ext cx="5043164" cy="3416320"/>
          </a:xfrm>
        </p:spPr>
        <p:txBody>
          <a:bodyPr/>
          <a:lstStyle/>
          <a:p>
            <a:r>
              <a:rPr lang="en-US" dirty="0" smtClean="0"/>
              <a:t>Few of the </a:t>
            </a:r>
            <a:r>
              <a:rPr lang="en-US" dirty="0" err="1" smtClean="0"/>
              <a:t>jquery</a:t>
            </a:r>
            <a:r>
              <a:rPr lang="en-US" dirty="0" smtClean="0"/>
              <a:t> matchers are : </a:t>
            </a:r>
          </a:p>
          <a:p>
            <a:r>
              <a:rPr lang="en-US" dirty="0" err="1" smtClean="0"/>
              <a:t>toBeChecked</a:t>
            </a:r>
            <a:r>
              <a:rPr lang="en-US" dirty="0" smtClean="0"/>
              <a:t>() : [only for tags that have checked attribute, </a:t>
            </a:r>
            <a:r>
              <a:rPr lang="en-US" dirty="0" err="1" smtClean="0"/>
              <a:t>eg</a:t>
            </a:r>
            <a:r>
              <a:rPr lang="en-US" dirty="0" smtClean="0"/>
              <a:t> : expect($(“input type=‘checkbox’ checked=‘checked’”)).</a:t>
            </a:r>
            <a:r>
              <a:rPr lang="en-US" dirty="0" err="1" smtClean="0"/>
              <a:t>tobeChecked</a:t>
            </a:r>
            <a:r>
              <a:rPr lang="en-US" dirty="0" smtClean="0"/>
              <a:t>()]</a:t>
            </a:r>
          </a:p>
          <a:p>
            <a:r>
              <a:rPr lang="en-US" dirty="0" err="1"/>
              <a:t>toExist</a:t>
            </a:r>
            <a:r>
              <a:rPr lang="en-US" dirty="0" smtClean="0"/>
              <a:t>() : [</a:t>
            </a:r>
            <a:r>
              <a:rPr lang="en-US" dirty="0" err="1" smtClean="0"/>
              <a:t>eg</a:t>
            </a:r>
            <a:r>
              <a:rPr lang="en-US" dirty="0" smtClean="0"/>
              <a:t> : expect($(“.</a:t>
            </a:r>
            <a:r>
              <a:rPr lang="en-US" dirty="0" err="1" smtClean="0"/>
              <a:t>loginButton_h</a:t>
            </a:r>
            <a:r>
              <a:rPr lang="en-US" dirty="0" smtClean="0"/>
              <a:t>”).</a:t>
            </a:r>
            <a:r>
              <a:rPr lang="en-US" dirty="0" err="1" smtClean="0"/>
              <a:t>toExist</a:t>
            </a:r>
            <a:r>
              <a:rPr lang="en-US" dirty="0" smtClean="0"/>
              <a:t>())]</a:t>
            </a:r>
          </a:p>
          <a:p>
            <a:endParaRPr lang="en-US" dirty="0"/>
          </a:p>
          <a:p>
            <a:r>
              <a:rPr lang="en-US" dirty="0" smtClean="0"/>
              <a:t>You can find the complete list of </a:t>
            </a:r>
            <a:r>
              <a:rPr lang="en-US" dirty="0"/>
              <a:t>functions over here : </a:t>
            </a:r>
            <a:br>
              <a:rPr lang="en-US" dirty="0"/>
            </a:br>
            <a:r>
              <a:rPr lang="en-US" dirty="0">
                <a:hlinkClick r:id="rId2"/>
              </a:rPr>
              <a:t>https://github.com/velesin/jasmine-jquery#jquery-matchers</a:t>
            </a:r>
            <a:endParaRPr lang="en-US" dirty="0"/>
          </a:p>
        </p:txBody>
      </p:sp>
      <p:sp>
        <p:nvSpPr>
          <p:cNvPr id="5" name="Title 4"/>
          <p:cNvSpPr>
            <a:spLocks noGrp="1"/>
          </p:cNvSpPr>
          <p:nvPr>
            <p:ph type="ctrTitle"/>
          </p:nvPr>
        </p:nvSpPr>
        <p:spPr>
          <a:xfrm>
            <a:off x="493904" y="2632672"/>
            <a:ext cx="2743915" cy="923330"/>
          </a:xfrm>
        </p:spPr>
        <p:txBody>
          <a:bodyPr/>
          <a:lstStyle/>
          <a:p>
            <a:r>
              <a:rPr lang="en-US" dirty="0" smtClean="0"/>
              <a:t>jQuery Matchers</a:t>
            </a:r>
            <a:endParaRPr lang="en-US" dirty="0"/>
          </a:p>
        </p:txBody>
      </p:sp>
    </p:spTree>
    <p:extLst>
      <p:ext uri="{BB962C8B-B14F-4D97-AF65-F5344CB8AC3E}">
        <p14:creationId xmlns:p14="http://schemas.microsoft.com/office/powerpoint/2010/main" val="34796966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3591861" y="1647661"/>
            <a:ext cx="5043164" cy="3693319"/>
          </a:xfrm>
        </p:spPr>
        <p:txBody>
          <a:bodyPr/>
          <a:lstStyle/>
          <a:p>
            <a:r>
              <a:rPr lang="en-US" dirty="0" smtClean="0"/>
              <a:t>This module allows to load the HTML content in the tests.</a:t>
            </a:r>
          </a:p>
          <a:p>
            <a:r>
              <a:rPr lang="en-US" dirty="0" smtClean="0"/>
              <a:t>The HTML content is loaded inside the following container : </a:t>
            </a:r>
            <a:r>
              <a:rPr lang="en-US" sz="1200" dirty="0" smtClean="0"/>
              <a:t>[div id=“jasmine-fixtures”&gt;&lt;/div&gt;]</a:t>
            </a:r>
          </a:p>
          <a:p>
            <a:r>
              <a:rPr lang="en-US" dirty="0" smtClean="0"/>
              <a:t>Use Case : </a:t>
            </a:r>
          </a:p>
          <a:p>
            <a:pPr>
              <a:buFontTx/>
              <a:buChar char="-"/>
            </a:pPr>
            <a:r>
              <a:rPr lang="en-US" dirty="0" smtClean="0"/>
              <a:t>We need to test the submit functionality, for that we need to simulate the click, and other changes in the DOM made due to this functionality. We need DOM element to implement this test.</a:t>
            </a:r>
          </a:p>
          <a:p>
            <a:r>
              <a:rPr lang="en-US" dirty="0" err="1" smtClean="0"/>
              <a:t>Eg</a:t>
            </a:r>
            <a:r>
              <a:rPr lang="en-US" dirty="0" smtClean="0"/>
              <a:t> : </a:t>
            </a:r>
            <a:r>
              <a:rPr lang="en-US" sz="1200" dirty="0" smtClean="0"/>
              <a:t>This </a:t>
            </a:r>
            <a:r>
              <a:rPr lang="en-US" sz="1200" dirty="0" err="1" smtClean="0"/>
              <a:t>eg</a:t>
            </a:r>
            <a:r>
              <a:rPr lang="en-US" sz="1200" dirty="0" smtClean="0"/>
              <a:t> shows, basics of how to load a fixture and matches the content in it.</a:t>
            </a:r>
            <a:endParaRPr lang="en-US" dirty="0"/>
          </a:p>
          <a:p>
            <a:endParaRPr lang="en-US" sz="1200" dirty="0" smtClean="0"/>
          </a:p>
        </p:txBody>
      </p:sp>
      <p:sp>
        <p:nvSpPr>
          <p:cNvPr id="5" name="Title 4"/>
          <p:cNvSpPr>
            <a:spLocks noGrp="1"/>
          </p:cNvSpPr>
          <p:nvPr>
            <p:ph type="ctrTitle"/>
          </p:nvPr>
        </p:nvSpPr>
        <p:spPr>
          <a:xfrm>
            <a:off x="493904" y="3048171"/>
            <a:ext cx="2743915" cy="507831"/>
          </a:xfrm>
        </p:spPr>
        <p:txBody>
          <a:bodyPr/>
          <a:lstStyle/>
          <a:p>
            <a:r>
              <a:rPr lang="en-US" dirty="0"/>
              <a:t>HTML Fixtures</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32819" y="5124450"/>
            <a:ext cx="5174594" cy="1524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651971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3591861" y="1647661"/>
            <a:ext cx="5043164" cy="3447098"/>
          </a:xfrm>
        </p:spPr>
        <p:txBody>
          <a:bodyPr/>
          <a:lstStyle/>
          <a:p>
            <a:r>
              <a:rPr lang="en-US" sz="1200" dirty="0" smtClean="0"/>
              <a:t>Where to put the .html files  so as jasmine can load them : </a:t>
            </a:r>
            <a:r>
              <a:rPr lang="en-US" sz="1200" b="1" u="sng" dirty="0" smtClean="0"/>
              <a:t>spec/</a:t>
            </a:r>
            <a:r>
              <a:rPr lang="en-US" sz="1200" b="1" u="sng" dirty="0" err="1" smtClean="0"/>
              <a:t>javascripts</a:t>
            </a:r>
            <a:r>
              <a:rPr lang="en-US" sz="1200" b="1" u="sng" dirty="0" smtClean="0"/>
              <a:t>/fixtures</a:t>
            </a:r>
          </a:p>
          <a:p>
            <a:r>
              <a:rPr lang="en-US" sz="1200" dirty="0"/>
              <a:t>You can configure this </a:t>
            </a:r>
            <a:r>
              <a:rPr lang="en-US" sz="1200" b="1" dirty="0" err="1"/>
              <a:t>path:jasmine.getFixtures</a:t>
            </a:r>
            <a:r>
              <a:rPr lang="en-US" sz="1200" b="1" dirty="0"/>
              <a:t>().</a:t>
            </a:r>
            <a:r>
              <a:rPr lang="en-US" sz="1200" b="1" dirty="0" err="1"/>
              <a:t>fixturesPath</a:t>
            </a:r>
            <a:r>
              <a:rPr lang="en-US" sz="1200" b="1" dirty="0"/>
              <a:t> = 'my/new/path</a:t>
            </a:r>
            <a:r>
              <a:rPr lang="en-US" sz="1200" dirty="0" smtClean="0"/>
              <a:t>';.</a:t>
            </a:r>
          </a:p>
          <a:p>
            <a:r>
              <a:rPr lang="en-US" sz="1200" dirty="0"/>
              <a:t>To make tests fully independent, fixtures container is automatically cleaned-up between tests, so you don't have to worry about left-overs from fixtures loaded in </a:t>
            </a:r>
            <a:r>
              <a:rPr lang="en-US" sz="1200" dirty="0" err="1"/>
              <a:t>preceeding</a:t>
            </a:r>
            <a:r>
              <a:rPr lang="en-US" sz="1200" dirty="0"/>
              <a:t> test. Also, fixtures are internally cached by the Fixture module, so you can load the same fixture file in several tests without penalty to your test suite's </a:t>
            </a:r>
            <a:r>
              <a:rPr lang="en-US" sz="1200" dirty="0" smtClean="0"/>
              <a:t>speed.</a:t>
            </a:r>
          </a:p>
          <a:p>
            <a:r>
              <a:rPr lang="en-US" sz="1200" dirty="0" smtClean="0"/>
              <a:t>You can get more information about fixtures from the </a:t>
            </a:r>
            <a:r>
              <a:rPr lang="en-US" sz="1200" dirty="0"/>
              <a:t>following URL : </a:t>
            </a:r>
            <a:r>
              <a:rPr lang="en-US" sz="1200" dirty="0">
                <a:hlinkClick r:id="rId2"/>
              </a:rPr>
              <a:t>https://github.com/velesin/jasmine-jquery#html-fixtures</a:t>
            </a:r>
            <a:endParaRPr lang="en-US" sz="1200" dirty="0" smtClean="0"/>
          </a:p>
          <a:p>
            <a:pPr marL="0" indent="0">
              <a:buNone/>
            </a:pPr>
            <a:endParaRPr lang="en-US" sz="1200" dirty="0"/>
          </a:p>
          <a:p>
            <a:endParaRPr lang="en-US" sz="1200" dirty="0" smtClean="0"/>
          </a:p>
        </p:txBody>
      </p:sp>
      <p:sp>
        <p:nvSpPr>
          <p:cNvPr id="5" name="Title 4"/>
          <p:cNvSpPr>
            <a:spLocks noGrp="1"/>
          </p:cNvSpPr>
          <p:nvPr>
            <p:ph type="ctrTitle"/>
          </p:nvPr>
        </p:nvSpPr>
        <p:spPr>
          <a:xfrm>
            <a:off x="493904" y="2217174"/>
            <a:ext cx="2743915" cy="1338828"/>
          </a:xfrm>
        </p:spPr>
        <p:txBody>
          <a:bodyPr/>
          <a:lstStyle/>
          <a:p>
            <a:r>
              <a:rPr lang="en-US" dirty="0"/>
              <a:t>HTML </a:t>
            </a:r>
            <a:r>
              <a:rPr lang="en-US" dirty="0" smtClean="0"/>
              <a:t>Fixtures</a:t>
            </a:r>
            <a:br>
              <a:rPr lang="en-US" dirty="0" smtClean="0"/>
            </a:br>
            <a:r>
              <a:rPr lang="en-US" dirty="0" smtClean="0"/>
              <a:t>Important Notes</a:t>
            </a:r>
            <a:endParaRPr lang="en-US" dirty="0"/>
          </a:p>
        </p:txBody>
      </p:sp>
    </p:spTree>
    <p:extLst>
      <p:ext uri="{BB962C8B-B14F-4D97-AF65-F5344CB8AC3E}">
        <p14:creationId xmlns:p14="http://schemas.microsoft.com/office/powerpoint/2010/main" val="25914480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3"/>
          </p:nvPr>
        </p:nvSpPr>
        <p:spPr/>
        <p:txBody>
          <a:bodyPr/>
          <a:lstStyle/>
          <a:p>
            <a:r>
              <a:rPr lang="en-US" dirty="0" err="1"/>
              <a:t>Integerate</a:t>
            </a:r>
            <a:r>
              <a:rPr lang="en-US" dirty="0"/>
              <a:t> </a:t>
            </a:r>
            <a:r>
              <a:rPr lang="en-US" dirty="0" err="1"/>
              <a:t>SpecRunner</a:t>
            </a:r>
            <a:r>
              <a:rPr lang="en-US" dirty="0"/>
              <a:t> in the build process</a:t>
            </a:r>
          </a:p>
        </p:txBody>
      </p:sp>
      <p:sp>
        <p:nvSpPr>
          <p:cNvPr id="4" name="Text Placeholder 3"/>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35751017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3591861" y="1647661"/>
            <a:ext cx="5043164" cy="1877437"/>
          </a:xfrm>
        </p:spPr>
        <p:txBody>
          <a:bodyPr/>
          <a:lstStyle/>
          <a:p>
            <a:r>
              <a:rPr lang="en-US" dirty="0"/>
              <a:t>Download the Zip file from: </a:t>
            </a:r>
            <a:r>
              <a:rPr lang="en-US" dirty="0">
                <a:hlinkClick r:id="rId2"/>
              </a:rPr>
              <a:t>http://phantomjs.org/download.html</a:t>
            </a:r>
            <a:r>
              <a:rPr lang="en-US" dirty="0"/>
              <a:t> </a:t>
            </a:r>
            <a:endParaRPr lang="en-US" dirty="0" smtClean="0"/>
          </a:p>
          <a:p>
            <a:r>
              <a:rPr lang="en-US" dirty="0"/>
              <a:t>Unzip the </a:t>
            </a:r>
            <a:r>
              <a:rPr lang="en-US" dirty="0" smtClean="0"/>
              <a:t>folder : </a:t>
            </a:r>
            <a:br>
              <a:rPr lang="en-US" dirty="0" smtClean="0"/>
            </a:br>
            <a:r>
              <a:rPr lang="en-US" dirty="0" err="1" smtClean="0">
                <a:latin typeface="Courier New" pitchFamily="49" charset="0"/>
                <a:cs typeface="Courier New" pitchFamily="49" charset="0"/>
              </a:rPr>
              <a:t>npm</a:t>
            </a:r>
            <a:r>
              <a:rPr lang="en-US" dirty="0" smtClean="0">
                <a:latin typeface="Courier New" pitchFamily="49" charset="0"/>
                <a:cs typeface="Courier New" pitchFamily="49" charset="0"/>
              </a:rPr>
              <a:t> install –g </a:t>
            </a:r>
            <a:r>
              <a:rPr lang="en-US" dirty="0">
                <a:latin typeface="Courier New" pitchFamily="49" charset="0"/>
                <a:cs typeface="Courier New" pitchFamily="49" charset="0"/>
              </a:rPr>
              <a:t>grunt-</a:t>
            </a:r>
            <a:r>
              <a:rPr lang="en-US" dirty="0" err="1">
                <a:latin typeface="Courier New" pitchFamily="49" charset="0"/>
                <a:cs typeface="Courier New" pitchFamily="49" charset="0"/>
              </a:rPr>
              <a:t>contrib</a:t>
            </a:r>
            <a:r>
              <a:rPr lang="en-US" dirty="0">
                <a:latin typeface="Courier New" pitchFamily="49" charset="0"/>
                <a:cs typeface="Courier New" pitchFamily="49" charset="0"/>
              </a:rPr>
              <a:t>-jasmine</a:t>
            </a:r>
          </a:p>
          <a:p>
            <a:r>
              <a:rPr lang="en-US" dirty="0" smtClean="0">
                <a:latin typeface="SapientCentroSlab-BlackItalic"/>
                <a:cs typeface="Courier New" pitchFamily="49" charset="0"/>
              </a:rPr>
              <a:t>Copy </a:t>
            </a:r>
            <a:r>
              <a:rPr lang="en-US" dirty="0">
                <a:latin typeface="SapientCentroSlab-BlackItalic"/>
                <a:cs typeface="Courier New" pitchFamily="49" charset="0"/>
              </a:rPr>
              <a:t>the folder path and paste it at the end in the Path variable</a:t>
            </a:r>
          </a:p>
        </p:txBody>
      </p:sp>
      <p:sp>
        <p:nvSpPr>
          <p:cNvPr id="5" name="Title 4"/>
          <p:cNvSpPr>
            <a:spLocks noGrp="1"/>
          </p:cNvSpPr>
          <p:nvPr>
            <p:ph type="ctrTitle"/>
          </p:nvPr>
        </p:nvSpPr>
        <p:spPr>
          <a:xfrm>
            <a:off x="493904" y="2632672"/>
            <a:ext cx="2743915" cy="923330"/>
          </a:xfrm>
        </p:spPr>
        <p:txBody>
          <a:bodyPr/>
          <a:lstStyle/>
          <a:p>
            <a:r>
              <a:rPr lang="en-US" dirty="0" err="1" smtClean="0"/>
              <a:t>Phantomjs</a:t>
            </a:r>
            <a:r>
              <a:rPr lang="en-US" dirty="0" smtClean="0"/>
              <a:t> Installation</a:t>
            </a:r>
            <a:endParaRPr lang="en-US" dirty="0"/>
          </a:p>
        </p:txBody>
      </p:sp>
    </p:spTree>
    <p:extLst>
      <p:ext uri="{BB962C8B-B14F-4D97-AF65-F5344CB8AC3E}">
        <p14:creationId xmlns:p14="http://schemas.microsoft.com/office/powerpoint/2010/main" val="90134585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3358030" y="237961"/>
            <a:ext cx="4961589" cy="3086264"/>
          </a:xfrm>
        </p:spPr>
        <p:txBody>
          <a:bodyPr/>
          <a:lstStyle/>
          <a:p>
            <a:r>
              <a:rPr lang="en-US" dirty="0" err="1">
                <a:latin typeface="Courier New" pitchFamily="49" charset="0"/>
                <a:cs typeface="Courier New" pitchFamily="49" charset="0"/>
              </a:rPr>
              <a:t>npm</a:t>
            </a:r>
            <a:r>
              <a:rPr lang="en-US" dirty="0">
                <a:latin typeface="Courier New" pitchFamily="49" charset="0"/>
                <a:cs typeface="Courier New" pitchFamily="49" charset="0"/>
              </a:rPr>
              <a:t> install –g </a:t>
            </a:r>
            <a:r>
              <a:rPr lang="en-US" dirty="0" smtClean="0">
                <a:latin typeface="Courier New" pitchFamily="49" charset="0"/>
                <a:cs typeface="Courier New" pitchFamily="49" charset="0"/>
              </a:rPr>
              <a:t>grunt-cli</a:t>
            </a:r>
          </a:p>
          <a:p>
            <a:r>
              <a:rPr lang="en-US" dirty="0" smtClean="0">
                <a:latin typeface="Courier New" pitchFamily="49" charset="0"/>
                <a:cs typeface="Courier New" pitchFamily="49" charset="0"/>
              </a:rPr>
              <a:t>cd into your project directory and write the following commands : </a:t>
            </a:r>
          </a:p>
          <a:p>
            <a:r>
              <a:rPr lang="en-US" dirty="0" err="1" smtClean="0">
                <a:latin typeface="Courier New" pitchFamily="49" charset="0"/>
                <a:cs typeface="Courier New" pitchFamily="49" charset="0"/>
              </a:rPr>
              <a:t>npm</a:t>
            </a:r>
            <a:r>
              <a:rPr lang="en-US" dirty="0" smtClean="0">
                <a:latin typeface="Courier New" pitchFamily="49" charset="0"/>
                <a:cs typeface="Courier New" pitchFamily="49" charset="0"/>
              </a:rPr>
              <a:t> </a:t>
            </a:r>
            <a:r>
              <a:rPr lang="en-US" dirty="0" err="1" smtClean="0">
                <a:latin typeface="Courier New" pitchFamily="49" charset="0"/>
                <a:cs typeface="Courier New" pitchFamily="49" charset="0"/>
              </a:rPr>
              <a:t>init</a:t>
            </a:r>
            <a:endParaRPr lang="en-US" dirty="0" smtClean="0">
              <a:latin typeface="Courier New" pitchFamily="49" charset="0"/>
              <a:cs typeface="Courier New" pitchFamily="49" charset="0"/>
            </a:endParaRPr>
          </a:p>
          <a:p>
            <a:r>
              <a:rPr lang="en-US" dirty="0" err="1">
                <a:latin typeface="Courier New" panose="02070309020205020404" pitchFamily="49" charset="0"/>
                <a:cs typeface="Courier New" panose="02070309020205020404" pitchFamily="49" charset="0"/>
              </a:rPr>
              <a:t>npm</a:t>
            </a:r>
            <a:r>
              <a:rPr lang="en-US" dirty="0">
                <a:latin typeface="Courier New" panose="02070309020205020404" pitchFamily="49" charset="0"/>
                <a:cs typeface="Courier New" panose="02070309020205020404" pitchFamily="49" charset="0"/>
              </a:rPr>
              <a:t> install grunt-</a:t>
            </a:r>
            <a:r>
              <a:rPr lang="en-US" dirty="0" err="1">
                <a:latin typeface="Courier New" panose="02070309020205020404" pitchFamily="49" charset="0"/>
                <a:cs typeface="Courier New" panose="02070309020205020404" pitchFamily="49" charset="0"/>
              </a:rPr>
              <a:t>contrib</a:t>
            </a:r>
            <a:r>
              <a:rPr lang="en-US" dirty="0">
                <a:latin typeface="Courier New" panose="02070309020205020404" pitchFamily="49" charset="0"/>
                <a:cs typeface="Courier New" panose="02070309020205020404" pitchFamily="49" charset="0"/>
              </a:rPr>
              <a:t>-jasmine --save-</a:t>
            </a:r>
            <a:r>
              <a:rPr lang="en-US" dirty="0" err="1">
                <a:latin typeface="Courier New" panose="02070309020205020404" pitchFamily="49" charset="0"/>
                <a:cs typeface="Courier New" panose="02070309020205020404" pitchFamily="49" charset="0"/>
              </a:rPr>
              <a:t>dev</a:t>
            </a:r>
            <a:endParaRPr lang="en-US" dirty="0" smtClean="0">
              <a:latin typeface="Courier New" pitchFamily="49" charset="0"/>
              <a:cs typeface="Courier New" pitchFamily="49" charset="0"/>
            </a:endParaRPr>
          </a:p>
          <a:p>
            <a:r>
              <a:rPr lang="en-US" dirty="0" smtClean="0">
                <a:latin typeface="SapientCentroSlab-BlackItalic"/>
                <a:cs typeface="Courier New" pitchFamily="49" charset="0"/>
                <a:hlinkClick r:id="rId2"/>
              </a:rPr>
              <a:t>GruntFile.js</a:t>
            </a:r>
            <a:endParaRPr lang="en-US" dirty="0" smtClean="0">
              <a:latin typeface="SapientCentroSlab-BlackItalic"/>
              <a:cs typeface="Courier New" pitchFamily="49" charset="0"/>
            </a:endParaRPr>
          </a:p>
          <a:p>
            <a:r>
              <a:rPr lang="en-US" dirty="0" smtClean="0">
                <a:latin typeface="Courier New" pitchFamily="49" charset="0"/>
                <a:cs typeface="Courier New" pitchFamily="49" charset="0"/>
              </a:rPr>
              <a:t>grunt</a:t>
            </a:r>
            <a:endParaRPr lang="en-US" dirty="0">
              <a:latin typeface="Courier New" pitchFamily="49" charset="0"/>
              <a:cs typeface="Courier New" pitchFamily="49" charset="0"/>
            </a:endParaRPr>
          </a:p>
          <a:p>
            <a:endParaRPr lang="en-US" dirty="0">
              <a:latin typeface="SapientCentroSlab-BlackItalic"/>
              <a:cs typeface="Courier New" pitchFamily="49" charset="0"/>
            </a:endParaRPr>
          </a:p>
        </p:txBody>
      </p:sp>
      <p:sp>
        <p:nvSpPr>
          <p:cNvPr id="5" name="Title 4"/>
          <p:cNvSpPr>
            <a:spLocks noGrp="1"/>
          </p:cNvSpPr>
          <p:nvPr>
            <p:ph type="ctrTitle"/>
          </p:nvPr>
        </p:nvSpPr>
        <p:spPr>
          <a:xfrm>
            <a:off x="493904" y="2632672"/>
            <a:ext cx="2743915" cy="923330"/>
          </a:xfrm>
        </p:spPr>
        <p:txBody>
          <a:bodyPr/>
          <a:lstStyle/>
          <a:p>
            <a:r>
              <a:rPr lang="en-US" dirty="0" smtClean="0"/>
              <a:t>Grunt Installation</a:t>
            </a:r>
            <a:endParaRPr lang="en-US" dirty="0"/>
          </a:p>
        </p:txBody>
      </p:sp>
      <p:pic>
        <p:nvPicPr>
          <p:cNvPr id="1027" name="Picture 3" descr="C:\Users\rmeghl\Pictures\spec-runner.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33650" y="3067050"/>
            <a:ext cx="6610350" cy="3790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483614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633928" y="2188040"/>
            <a:ext cx="2858572" cy="2462213"/>
          </a:xfrm>
        </p:spPr>
        <p:txBody>
          <a:bodyPr/>
          <a:lstStyle/>
          <a:p>
            <a:endParaRPr lang="en-US" dirty="0"/>
          </a:p>
        </p:txBody>
      </p:sp>
      <p:sp>
        <p:nvSpPr>
          <p:cNvPr id="10" name="Text Placeholder 9"/>
          <p:cNvSpPr>
            <a:spLocks noGrp="1"/>
          </p:cNvSpPr>
          <p:nvPr>
            <p:ph type="body" sz="quarter" idx="13"/>
          </p:nvPr>
        </p:nvSpPr>
        <p:spPr/>
        <p:txBody>
          <a:bodyPr/>
          <a:lstStyle/>
          <a:p>
            <a:r>
              <a:rPr lang="en-US" dirty="0" smtClean="0"/>
              <a:t>Question &amp; Answers</a:t>
            </a:r>
            <a:endParaRPr lang="en-US" dirty="0"/>
          </a:p>
        </p:txBody>
      </p:sp>
    </p:spTree>
    <p:extLst>
      <p:ext uri="{BB962C8B-B14F-4D97-AF65-F5344CB8AC3E}">
        <p14:creationId xmlns:p14="http://schemas.microsoft.com/office/powerpoint/2010/main" val="205761464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endParaRPr lang="en-US" dirty="0"/>
          </a:p>
        </p:txBody>
      </p:sp>
    </p:spTree>
    <p:extLst>
      <p:ext uri="{BB962C8B-B14F-4D97-AF65-F5344CB8AC3E}">
        <p14:creationId xmlns:p14="http://schemas.microsoft.com/office/powerpoint/2010/main" val="16169424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633928" y="2188040"/>
            <a:ext cx="2858572" cy="2462213"/>
          </a:xfrm>
        </p:spPr>
        <p:txBody>
          <a:bodyPr/>
          <a:lstStyle/>
          <a:p>
            <a:endParaRPr lang="en-US" dirty="0"/>
          </a:p>
        </p:txBody>
      </p:sp>
      <p:sp>
        <p:nvSpPr>
          <p:cNvPr id="10" name="Text Placeholder 9"/>
          <p:cNvSpPr>
            <a:spLocks noGrp="1"/>
          </p:cNvSpPr>
          <p:nvPr>
            <p:ph type="body" sz="quarter" idx="13"/>
          </p:nvPr>
        </p:nvSpPr>
        <p:spPr/>
        <p:txBody>
          <a:bodyPr/>
          <a:lstStyle/>
          <a:p>
            <a:r>
              <a:rPr lang="en-US" dirty="0" smtClean="0"/>
              <a:t>Why to do Unit Testing</a:t>
            </a:r>
            <a:endParaRPr lang="en-US" dirty="0"/>
          </a:p>
        </p:txBody>
      </p:sp>
    </p:spTree>
    <p:extLst>
      <p:ext uri="{BB962C8B-B14F-4D97-AF65-F5344CB8AC3E}">
        <p14:creationId xmlns:p14="http://schemas.microsoft.com/office/powerpoint/2010/main" val="287439366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p:cNvSpPr>
            <a:spLocks noGrp="1"/>
          </p:cNvSpPr>
          <p:nvPr>
            <p:ph type="subTitle" idx="1"/>
          </p:nvPr>
        </p:nvSpPr>
        <p:spPr>
          <a:xfrm>
            <a:off x="3591860" y="1090001"/>
            <a:ext cx="5041943" cy="400110"/>
          </a:xfrm>
        </p:spPr>
        <p:txBody>
          <a:bodyPr/>
          <a:lstStyle/>
          <a:p>
            <a:r>
              <a:rPr lang="en-US" dirty="0"/>
              <a:t>Steps to </a:t>
            </a:r>
            <a:r>
              <a:rPr lang="en-US" dirty="0" smtClean="0"/>
              <a:t>reproduce problems</a:t>
            </a:r>
            <a:endParaRPr lang="en-US" dirty="0"/>
          </a:p>
        </p:txBody>
      </p:sp>
      <p:sp>
        <p:nvSpPr>
          <p:cNvPr id="7" name="Text Placeholder 6"/>
          <p:cNvSpPr>
            <a:spLocks noGrp="1"/>
          </p:cNvSpPr>
          <p:nvPr>
            <p:ph type="body" sz="quarter" idx="10"/>
          </p:nvPr>
        </p:nvSpPr>
        <p:spPr>
          <a:xfrm>
            <a:off x="3591861" y="1647661"/>
            <a:ext cx="5043164" cy="2831544"/>
          </a:xfrm>
        </p:spPr>
        <p:txBody>
          <a:bodyPr/>
          <a:lstStyle/>
          <a:p>
            <a:pPr>
              <a:buFont typeface="Arial" pitchFamily="34" charset="0"/>
              <a:buChar char="•"/>
            </a:pPr>
            <a:r>
              <a:rPr lang="en-US" dirty="0" smtClean="0"/>
              <a:t>PM </a:t>
            </a:r>
            <a:r>
              <a:rPr lang="en-US" dirty="0" smtClean="0"/>
              <a:t>: Build </a:t>
            </a:r>
            <a:r>
              <a:rPr lang="en-US" dirty="0"/>
              <a:t>is going to happen in 10 </a:t>
            </a:r>
            <a:r>
              <a:rPr lang="en-US" dirty="0" err="1"/>
              <a:t>mins</a:t>
            </a:r>
            <a:endParaRPr lang="en-US" dirty="0"/>
          </a:p>
          <a:p>
            <a:pPr>
              <a:buFont typeface="Arial" pitchFamily="34" charset="0"/>
              <a:buChar char="•"/>
            </a:pPr>
            <a:r>
              <a:rPr lang="en-US" dirty="0"/>
              <a:t>PM : </a:t>
            </a:r>
            <a:r>
              <a:rPr lang="en-US" dirty="0" smtClean="0"/>
              <a:t>Please </a:t>
            </a:r>
            <a:r>
              <a:rPr lang="en-US" dirty="0"/>
              <a:t>commit your code fast</a:t>
            </a:r>
          </a:p>
          <a:p>
            <a:pPr>
              <a:buFont typeface="Arial" pitchFamily="34" charset="0"/>
              <a:buChar char="•"/>
            </a:pPr>
            <a:r>
              <a:rPr lang="en-US" dirty="0" smtClean="0"/>
              <a:t>ID : Build </a:t>
            </a:r>
            <a:r>
              <a:rPr lang="en-US" dirty="0"/>
              <a:t>is deployed, </a:t>
            </a:r>
            <a:r>
              <a:rPr lang="en-US" dirty="0" smtClean="0"/>
              <a:t>check the </a:t>
            </a:r>
            <a:r>
              <a:rPr lang="en-US" dirty="0"/>
              <a:t>current </a:t>
            </a:r>
            <a:r>
              <a:rPr lang="en-US" dirty="0" smtClean="0"/>
              <a:t>functionality….. Cool !!! Working fine</a:t>
            </a:r>
            <a:endParaRPr lang="en-US" dirty="0"/>
          </a:p>
          <a:p>
            <a:pPr>
              <a:buFont typeface="Arial" pitchFamily="34" charset="0"/>
              <a:buChar char="•"/>
            </a:pPr>
            <a:r>
              <a:rPr lang="en-US" dirty="0"/>
              <a:t>Meanwhile someone else comes in to say, hey my page broke with the new build </a:t>
            </a:r>
            <a:r>
              <a:rPr lang="en-US" dirty="0" smtClean="0"/>
              <a:t>!!!!!</a:t>
            </a:r>
          </a:p>
          <a:p>
            <a:pPr>
              <a:buFont typeface="Arial" pitchFamily="34" charset="0"/>
              <a:buChar char="•"/>
            </a:pPr>
            <a:r>
              <a:rPr lang="en-US" dirty="0" smtClean="0">
                <a:solidFill>
                  <a:srgbClr val="FF0000"/>
                </a:solidFill>
              </a:rPr>
              <a:t>REGRESSION</a:t>
            </a:r>
            <a:r>
              <a:rPr lang="en-US" dirty="0" smtClean="0"/>
              <a:t> !!!!</a:t>
            </a:r>
          </a:p>
          <a:p>
            <a:endParaRPr lang="en-US" dirty="0"/>
          </a:p>
        </p:txBody>
      </p:sp>
      <p:sp>
        <p:nvSpPr>
          <p:cNvPr id="5" name="Title 4"/>
          <p:cNvSpPr>
            <a:spLocks noGrp="1"/>
          </p:cNvSpPr>
          <p:nvPr>
            <p:ph type="ctrTitle"/>
          </p:nvPr>
        </p:nvSpPr>
        <p:spPr>
          <a:xfrm>
            <a:off x="493904" y="2632672"/>
            <a:ext cx="2743915" cy="923330"/>
          </a:xfrm>
        </p:spPr>
        <p:txBody>
          <a:bodyPr/>
          <a:lstStyle/>
          <a:p>
            <a:r>
              <a:rPr lang="en-US" dirty="0" smtClean="0"/>
              <a:t>Common Problems</a:t>
            </a:r>
            <a:endParaRPr lang="en-US" dirty="0"/>
          </a:p>
        </p:txBody>
      </p:sp>
    </p:spTree>
    <p:extLst>
      <p:ext uri="{BB962C8B-B14F-4D97-AF65-F5344CB8AC3E}">
        <p14:creationId xmlns:p14="http://schemas.microsoft.com/office/powerpoint/2010/main" val="78703434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522316" y="1144210"/>
            <a:ext cx="3469113" cy="830997"/>
          </a:xfrm>
        </p:spPr>
        <p:txBody>
          <a:bodyPr/>
          <a:lstStyle/>
          <a:p>
            <a:r>
              <a:rPr lang="en-US" dirty="0" smtClean="0"/>
              <a:t>BDD Comes for Rescue</a:t>
            </a:r>
            <a:endParaRPr lang="en-US" dirty="0"/>
          </a:p>
        </p:txBody>
      </p:sp>
      <p:sp>
        <p:nvSpPr>
          <p:cNvPr id="9" name="Text Placeholder 8"/>
          <p:cNvSpPr>
            <a:spLocks noGrp="1"/>
          </p:cNvSpPr>
          <p:nvPr>
            <p:ph type="body" idx="1"/>
          </p:nvPr>
        </p:nvSpPr>
        <p:spPr>
          <a:xfrm>
            <a:off x="522316" y="5155270"/>
            <a:ext cx="3474720" cy="233013"/>
          </a:xfrm>
        </p:spPr>
        <p:txBody>
          <a:bodyPr/>
          <a:lstStyle/>
          <a:p>
            <a:endParaRPr lang="en-US" dirty="0"/>
          </a:p>
        </p:txBody>
      </p:sp>
      <p:cxnSp>
        <p:nvCxnSpPr>
          <p:cNvPr id="21" name="Straight Connector 3"/>
          <p:cNvCxnSpPr>
            <a:cxnSpLocks noChangeShapeType="1"/>
          </p:cNvCxnSpPr>
          <p:nvPr/>
        </p:nvCxnSpPr>
        <p:spPr bwMode="auto">
          <a:xfrm>
            <a:off x="522318" y="4571745"/>
            <a:ext cx="347055" cy="511"/>
          </a:xfrm>
          <a:prstGeom prst="line">
            <a:avLst/>
          </a:prstGeom>
          <a:noFill/>
          <a:ln w="34925">
            <a:solidFill>
              <a:schemeClr val="accent1"/>
            </a:solidFill>
            <a:round/>
            <a:headEnd/>
            <a:tailEnd/>
          </a:ln>
        </p:spPr>
      </p:cxnSp>
      <p:pic>
        <p:nvPicPr>
          <p:cNvPr id="1028" name="Picture 4" descr="http://www.cartoonmovement.com/depot/cartoons/2012/07/yJFjqgf4Ste8Wmol87DnBw.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24425" y="0"/>
            <a:ext cx="4219574" cy="6353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973769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endParaRPr lang="en-US"/>
          </a:p>
        </p:txBody>
      </p:sp>
      <p:sp>
        <p:nvSpPr>
          <p:cNvPr id="3" name="Text Placeholder 2"/>
          <p:cNvSpPr>
            <a:spLocks noGrp="1"/>
          </p:cNvSpPr>
          <p:nvPr>
            <p:ph type="body" sz="quarter" idx="13"/>
          </p:nvPr>
        </p:nvSpPr>
        <p:spPr/>
        <p:txBody>
          <a:bodyPr/>
          <a:lstStyle/>
          <a:p>
            <a:r>
              <a:rPr lang="en-US" dirty="0" smtClean="0"/>
              <a:t>Behavior Driven Development</a:t>
            </a:r>
          </a:p>
          <a:p>
            <a:endParaRPr lang="en-US" dirty="0"/>
          </a:p>
        </p:txBody>
      </p:sp>
      <p:sp>
        <p:nvSpPr>
          <p:cNvPr id="7" name="Text Placeholder 6"/>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63014706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p:cNvSpPr>
            <a:spLocks noGrp="1"/>
          </p:cNvSpPr>
          <p:nvPr>
            <p:ph type="subTitle" idx="1"/>
          </p:nvPr>
        </p:nvSpPr>
        <p:spPr>
          <a:xfrm>
            <a:off x="3601385" y="625107"/>
            <a:ext cx="5041943" cy="415498"/>
          </a:xfrm>
        </p:spPr>
        <p:txBody>
          <a:bodyPr/>
          <a:lstStyle/>
          <a:p>
            <a:r>
              <a:rPr lang="en-US" dirty="0" smtClean="0"/>
              <a:t>A brief History</a:t>
            </a:r>
            <a:endParaRPr lang="en-US" dirty="0"/>
          </a:p>
        </p:txBody>
      </p:sp>
      <p:sp>
        <p:nvSpPr>
          <p:cNvPr id="7" name="Text Placeholder 6"/>
          <p:cNvSpPr>
            <a:spLocks noGrp="1"/>
          </p:cNvSpPr>
          <p:nvPr>
            <p:ph type="body" sz="quarter" idx="10"/>
          </p:nvPr>
        </p:nvSpPr>
        <p:spPr>
          <a:xfrm>
            <a:off x="3591861" y="1199986"/>
            <a:ext cx="5043164" cy="4893647"/>
          </a:xfrm>
        </p:spPr>
        <p:txBody>
          <a:bodyPr/>
          <a:lstStyle/>
          <a:p>
            <a:r>
              <a:rPr lang="en-US" dirty="0" smtClean="0"/>
              <a:t>Usually while developing any application every developer thinks of writing test-cases for any given functionality, but due to tight deadlines this task is usually not done.</a:t>
            </a:r>
          </a:p>
          <a:p>
            <a:r>
              <a:rPr lang="en-US" dirty="0" smtClean="0"/>
              <a:t>The other reason of not working in a Test Driven Development manner is the requirements are usually not self explanatory, sometimes the requirements are written in a very vague manner, </a:t>
            </a:r>
            <a:r>
              <a:rPr lang="en-US" dirty="0" err="1" smtClean="0"/>
              <a:t>eg</a:t>
            </a:r>
            <a:r>
              <a:rPr lang="en-US" dirty="0" smtClean="0"/>
              <a:t>: please make a social networking site for me.</a:t>
            </a:r>
          </a:p>
          <a:p>
            <a:r>
              <a:rPr lang="en-US" dirty="0" smtClean="0"/>
              <a:t>The reason for this usually that there is no proper bridge to communicate between non-techy and techy guys.</a:t>
            </a:r>
          </a:p>
          <a:p>
            <a:r>
              <a:rPr lang="en-US" dirty="0" smtClean="0"/>
              <a:t>Thus a new language was invented which uses </a:t>
            </a:r>
            <a:r>
              <a:rPr lang="en-US" b="1" dirty="0" smtClean="0">
                <a:solidFill>
                  <a:schemeClr val="tx1"/>
                </a:solidFill>
              </a:rPr>
              <a:t>Given-When-Then</a:t>
            </a:r>
            <a:r>
              <a:rPr lang="en-US" dirty="0" smtClean="0"/>
              <a:t>, which is easily understood by every one.</a:t>
            </a:r>
          </a:p>
          <a:p>
            <a:r>
              <a:rPr lang="en-US" dirty="0" smtClean="0"/>
              <a:t>We will look into how BDD is implemented in jasmine in next few slides.</a:t>
            </a:r>
            <a:endParaRPr lang="en-US" dirty="0"/>
          </a:p>
        </p:txBody>
      </p:sp>
      <p:sp>
        <p:nvSpPr>
          <p:cNvPr id="5" name="Title 4"/>
          <p:cNvSpPr>
            <a:spLocks noGrp="1"/>
          </p:cNvSpPr>
          <p:nvPr>
            <p:ph type="ctrTitle"/>
          </p:nvPr>
        </p:nvSpPr>
        <p:spPr/>
        <p:txBody>
          <a:bodyPr/>
          <a:lstStyle/>
          <a:p>
            <a:r>
              <a:rPr lang="en-US" dirty="0"/>
              <a:t>Introduction</a:t>
            </a:r>
          </a:p>
        </p:txBody>
      </p:sp>
    </p:spTree>
    <p:extLst>
      <p:ext uri="{BB962C8B-B14F-4D97-AF65-F5344CB8AC3E}">
        <p14:creationId xmlns:p14="http://schemas.microsoft.com/office/powerpoint/2010/main" val="280161645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endParaRPr lang="en-US" dirty="0"/>
          </a:p>
        </p:txBody>
      </p:sp>
      <p:sp>
        <p:nvSpPr>
          <p:cNvPr id="10" name="Text Placeholder 9"/>
          <p:cNvSpPr>
            <a:spLocks noGrp="1"/>
          </p:cNvSpPr>
          <p:nvPr>
            <p:ph type="body" sz="quarter" idx="13"/>
          </p:nvPr>
        </p:nvSpPr>
        <p:spPr/>
        <p:txBody>
          <a:bodyPr/>
          <a:lstStyle/>
          <a:p>
            <a:r>
              <a:rPr lang="en-US" dirty="0"/>
              <a:t>What is Jasmine</a:t>
            </a:r>
          </a:p>
        </p:txBody>
      </p:sp>
    </p:spTree>
    <p:extLst>
      <p:ext uri="{BB962C8B-B14F-4D97-AF65-F5344CB8AC3E}">
        <p14:creationId xmlns:p14="http://schemas.microsoft.com/office/powerpoint/2010/main" val="4898717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5"/>
          <p:cNvSpPr>
            <a:spLocks noGrp="1"/>
          </p:cNvSpPr>
          <p:nvPr>
            <p:ph type="subTitle" idx="1"/>
          </p:nvPr>
        </p:nvSpPr>
        <p:spPr>
          <a:xfrm>
            <a:off x="3601385" y="625107"/>
            <a:ext cx="5041943" cy="415498"/>
          </a:xfrm>
        </p:spPr>
        <p:txBody>
          <a:bodyPr/>
          <a:lstStyle/>
          <a:p>
            <a:r>
              <a:rPr lang="en-US" dirty="0" smtClean="0"/>
              <a:t>About Jasmine</a:t>
            </a:r>
            <a:endParaRPr lang="en-US" dirty="0"/>
          </a:p>
        </p:txBody>
      </p:sp>
      <p:sp>
        <p:nvSpPr>
          <p:cNvPr id="7" name="Text Placeholder 6"/>
          <p:cNvSpPr>
            <a:spLocks noGrp="1"/>
          </p:cNvSpPr>
          <p:nvPr>
            <p:ph type="body" sz="quarter" idx="10"/>
          </p:nvPr>
        </p:nvSpPr>
        <p:spPr>
          <a:xfrm>
            <a:off x="3591861" y="1199986"/>
            <a:ext cx="5043164" cy="4216539"/>
          </a:xfrm>
        </p:spPr>
        <p:txBody>
          <a:bodyPr/>
          <a:lstStyle/>
          <a:p>
            <a:r>
              <a:rPr lang="en-US" dirty="0"/>
              <a:t>Jasmine is an automated testing framework for JavaScript.</a:t>
            </a:r>
            <a:endParaRPr lang="en-US" dirty="0" smtClean="0"/>
          </a:p>
          <a:p>
            <a:r>
              <a:rPr lang="en-US" dirty="0" smtClean="0"/>
              <a:t>Jasmine lets you make your program so robust, no matter what you throw it will perform the way you want it to perform.</a:t>
            </a:r>
          </a:p>
          <a:p>
            <a:r>
              <a:rPr lang="en-US" dirty="0" smtClean="0"/>
              <a:t>Jasmine uses Behavior driven development approach.</a:t>
            </a:r>
          </a:p>
          <a:p>
            <a:r>
              <a:rPr lang="en-US" dirty="0" smtClean="0"/>
              <a:t>Jasmine uses a </a:t>
            </a:r>
            <a:r>
              <a:rPr lang="en-US" dirty="0" err="1" smtClean="0"/>
              <a:t>specrunner</a:t>
            </a:r>
            <a:r>
              <a:rPr lang="en-US" dirty="0" smtClean="0"/>
              <a:t> to show the test results.</a:t>
            </a:r>
          </a:p>
          <a:p>
            <a:r>
              <a:rPr lang="en-US" dirty="0"/>
              <a:t>It does not depend on any other JavaScript frameworks</a:t>
            </a:r>
            <a:r>
              <a:rPr lang="en-US" dirty="0" smtClean="0"/>
              <a:t>.</a:t>
            </a:r>
          </a:p>
          <a:p>
            <a:r>
              <a:rPr lang="en-US" dirty="0"/>
              <a:t>It does not require a DOM</a:t>
            </a:r>
            <a:endParaRPr lang="en-US" dirty="0" smtClean="0"/>
          </a:p>
          <a:p>
            <a:r>
              <a:rPr lang="en-US" dirty="0" smtClean="0"/>
              <a:t>Jasmine test-case example : </a:t>
            </a:r>
          </a:p>
        </p:txBody>
      </p:sp>
      <p:sp>
        <p:nvSpPr>
          <p:cNvPr id="5" name="Title 4"/>
          <p:cNvSpPr>
            <a:spLocks noGrp="1"/>
          </p:cNvSpPr>
          <p:nvPr>
            <p:ph type="ctrTitle"/>
          </p:nvPr>
        </p:nvSpPr>
        <p:spPr/>
        <p:txBody>
          <a:bodyPr/>
          <a:lstStyle/>
          <a:p>
            <a:r>
              <a:rPr lang="en-US" dirty="0"/>
              <a:t>Introduction</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5399" y="5476875"/>
            <a:ext cx="4311231" cy="1270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461643"/>
      </p:ext>
    </p:extLst>
  </p:cSld>
  <p:clrMapOvr>
    <a:masterClrMapping/>
  </p:clrMapOvr>
  <p:timing>
    <p:tnLst>
      <p:par>
        <p:cTn id="1" dur="indefinite" restart="never" nodeType="tmRoot"/>
      </p:par>
    </p:tnLst>
  </p:timing>
</p:sld>
</file>

<file path=ppt/theme/theme1.xml><?xml version="1.0" encoding="utf-8"?>
<a:theme xmlns:a="http://schemas.openxmlformats.org/drawingml/2006/main" name="Divider">
  <a:themeElements>
    <a:clrScheme name="Tradition">
      <a:dk1>
        <a:srgbClr val="000000"/>
      </a:dk1>
      <a:lt1>
        <a:srgbClr val="FFFFFF"/>
      </a:lt1>
      <a:dk2>
        <a:srgbClr val="159DEB"/>
      </a:dk2>
      <a:lt2>
        <a:srgbClr val="FFFFFF"/>
      </a:lt2>
      <a:accent1>
        <a:srgbClr val="D21118"/>
      </a:accent1>
      <a:accent2>
        <a:srgbClr val="159DEB"/>
      </a:accent2>
      <a:accent3>
        <a:srgbClr val="CCCCCC"/>
      </a:accent3>
      <a:accent4>
        <a:srgbClr val="999999"/>
      </a:accent4>
      <a:accent5>
        <a:srgbClr val="666666"/>
      </a:accent5>
      <a:accent6>
        <a:srgbClr val="333333"/>
      </a:accent6>
      <a:hlink>
        <a:srgbClr val="159DEB"/>
      </a:hlink>
      <a:folHlink>
        <a:srgbClr val="66666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Photo">
  <a:themeElements>
    <a:clrScheme name="Tradition">
      <a:dk1>
        <a:srgbClr val="000000"/>
      </a:dk1>
      <a:lt1>
        <a:srgbClr val="FFFFFF"/>
      </a:lt1>
      <a:dk2>
        <a:srgbClr val="159DEB"/>
      </a:dk2>
      <a:lt2>
        <a:srgbClr val="FFFFFF"/>
      </a:lt2>
      <a:accent1>
        <a:srgbClr val="D21118"/>
      </a:accent1>
      <a:accent2>
        <a:srgbClr val="159DEB"/>
      </a:accent2>
      <a:accent3>
        <a:srgbClr val="CCCCCC"/>
      </a:accent3>
      <a:accent4>
        <a:srgbClr val="999999"/>
      </a:accent4>
      <a:accent5>
        <a:srgbClr val="666666"/>
      </a:accent5>
      <a:accent6>
        <a:srgbClr val="333333"/>
      </a:accent6>
      <a:hlink>
        <a:srgbClr val="159DEB"/>
      </a:hlink>
      <a:folHlink>
        <a:srgbClr val="66666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Content">
  <a:themeElements>
    <a:clrScheme name="Tradition">
      <a:dk1>
        <a:srgbClr val="000000"/>
      </a:dk1>
      <a:lt1>
        <a:srgbClr val="FFFFFF"/>
      </a:lt1>
      <a:dk2>
        <a:srgbClr val="159DEB"/>
      </a:dk2>
      <a:lt2>
        <a:srgbClr val="FFFFFF"/>
      </a:lt2>
      <a:accent1>
        <a:srgbClr val="D21118"/>
      </a:accent1>
      <a:accent2>
        <a:srgbClr val="159DEB"/>
      </a:accent2>
      <a:accent3>
        <a:srgbClr val="CCCCCC"/>
      </a:accent3>
      <a:accent4>
        <a:srgbClr val="999999"/>
      </a:accent4>
      <a:accent5>
        <a:srgbClr val="666666"/>
      </a:accent5>
      <a:accent6>
        <a:srgbClr val="333333"/>
      </a:accent6>
      <a:hlink>
        <a:srgbClr val="159DEB"/>
      </a:hlink>
      <a:folHlink>
        <a:srgbClr val="66666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Back Cover">
  <a:themeElements>
    <a:clrScheme name="Tradition">
      <a:dk1>
        <a:srgbClr val="000000"/>
      </a:dk1>
      <a:lt1>
        <a:srgbClr val="FFFFFF"/>
      </a:lt1>
      <a:dk2>
        <a:srgbClr val="159DEB"/>
      </a:dk2>
      <a:lt2>
        <a:srgbClr val="FFFFFF"/>
      </a:lt2>
      <a:accent1>
        <a:srgbClr val="D21118"/>
      </a:accent1>
      <a:accent2>
        <a:srgbClr val="159DEB"/>
      </a:accent2>
      <a:accent3>
        <a:srgbClr val="CCCCCC"/>
      </a:accent3>
      <a:accent4>
        <a:srgbClr val="999999"/>
      </a:accent4>
      <a:accent5>
        <a:srgbClr val="666666"/>
      </a:accent5>
      <a:accent6>
        <a:srgbClr val="333333"/>
      </a:accent6>
      <a:hlink>
        <a:srgbClr val="159DEB"/>
      </a:hlink>
      <a:folHlink>
        <a:srgbClr val="66666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3085</TotalTime>
  <Words>955</Words>
  <Application>Microsoft Office PowerPoint</Application>
  <PresentationFormat>On-screen Show (4:3)</PresentationFormat>
  <Paragraphs>117</Paragraphs>
  <Slides>29</Slides>
  <Notes>0</Notes>
  <HiddenSlides>0</HiddenSlides>
  <MMClips>0</MMClips>
  <ScaleCrop>false</ScaleCrop>
  <HeadingPairs>
    <vt:vector size="4" baseType="variant">
      <vt:variant>
        <vt:lpstr>Theme</vt:lpstr>
      </vt:variant>
      <vt:variant>
        <vt:i4>4</vt:i4>
      </vt:variant>
      <vt:variant>
        <vt:lpstr>Slide Titles</vt:lpstr>
      </vt:variant>
      <vt:variant>
        <vt:i4>29</vt:i4>
      </vt:variant>
    </vt:vector>
  </HeadingPairs>
  <TitlesOfParts>
    <vt:vector size="33" baseType="lpstr">
      <vt:lpstr>Divider</vt:lpstr>
      <vt:lpstr>Photo</vt:lpstr>
      <vt:lpstr>Content</vt:lpstr>
      <vt:lpstr>Back Cover</vt:lpstr>
      <vt:lpstr>Unit Testing Using Jasmine</vt:lpstr>
      <vt:lpstr>AGENDA</vt:lpstr>
      <vt:lpstr>PowerPoint Presentation</vt:lpstr>
      <vt:lpstr>Common Problems</vt:lpstr>
      <vt:lpstr>BDD Comes for Rescue</vt:lpstr>
      <vt:lpstr>PowerPoint Presentation</vt:lpstr>
      <vt:lpstr>Introduction</vt:lpstr>
      <vt:lpstr>PowerPoint Presentation</vt:lpstr>
      <vt:lpstr>Introduction</vt:lpstr>
      <vt:lpstr>PowerPoint Presentation</vt:lpstr>
      <vt:lpstr>Installation Instructions</vt:lpstr>
      <vt:lpstr>Preview of how a jasmine specRunner looks after installation.</vt:lpstr>
      <vt:lpstr>PowerPoint Presentation</vt:lpstr>
      <vt:lpstr>Criteria for a good test case</vt:lpstr>
      <vt:lpstr>Test suits</vt:lpstr>
      <vt:lpstr>Specs</vt:lpstr>
      <vt:lpstr>Expectations </vt:lpstr>
      <vt:lpstr>Setup &amp; Teardown </vt:lpstr>
      <vt:lpstr>Asynchronous Support</vt:lpstr>
      <vt:lpstr>PowerPoint Presentation</vt:lpstr>
      <vt:lpstr>What is Jasmine Jquery. +  How to Install</vt:lpstr>
      <vt:lpstr>jQuery Matchers</vt:lpstr>
      <vt:lpstr>HTML Fixtures</vt:lpstr>
      <vt:lpstr>HTML Fixtures Important Notes</vt:lpstr>
      <vt:lpstr>PowerPoint Presentation</vt:lpstr>
      <vt:lpstr>Phantomjs Installation</vt:lpstr>
      <vt:lpstr>Grunt Installation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Chad</dc:creator>
  <cp:lastModifiedBy>WIN764BIT</cp:lastModifiedBy>
  <cp:revision>349</cp:revision>
  <cp:lastPrinted>2013-02-26T15:13:49Z</cp:lastPrinted>
  <dcterms:created xsi:type="dcterms:W3CDTF">2013-02-25T22:20:18Z</dcterms:created>
  <dcterms:modified xsi:type="dcterms:W3CDTF">2014-11-18T10:38:02Z</dcterms:modified>
</cp:coreProperties>
</file>

<file path=docProps/thumbnail.jpeg>
</file>